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195A-76B8-489F-BEEA-3DF35E2F0BD9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0659-EBEA-44A0-80C2-2D1B19AE2D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195A-76B8-489F-BEEA-3DF35E2F0BD9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0659-EBEA-44A0-80C2-2D1B19AE2D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195A-76B8-489F-BEEA-3DF35E2F0BD9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0659-EBEA-44A0-80C2-2D1B19AE2D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195A-76B8-489F-BEEA-3DF35E2F0BD9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0659-EBEA-44A0-80C2-2D1B19AE2D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195A-76B8-489F-BEEA-3DF35E2F0BD9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0659-EBEA-44A0-80C2-2D1B19AE2D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195A-76B8-489F-BEEA-3DF35E2F0BD9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0659-EBEA-44A0-80C2-2D1B19AE2D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195A-76B8-489F-BEEA-3DF35E2F0BD9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0659-EBEA-44A0-80C2-2D1B19AE2D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195A-76B8-489F-BEEA-3DF35E2F0BD9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0659-EBEA-44A0-80C2-2D1B19AE2D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195A-76B8-489F-BEEA-3DF35E2F0BD9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0659-EBEA-44A0-80C2-2D1B19AE2D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195A-76B8-489F-BEEA-3DF35E2F0BD9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0659-EBEA-44A0-80C2-2D1B19AE2D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195A-76B8-489F-BEEA-3DF35E2F0BD9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0659-EBEA-44A0-80C2-2D1B19AE2D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1195A-76B8-489F-BEEA-3DF35E2F0BD9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40659-EBEA-44A0-80C2-2D1B19AE2D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智慧系統整合人才養成班</a:t>
            </a:r>
            <a:r>
              <a:rPr lang="en-US" altLang="zh-TW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SMIT01</a:t>
            </a:r>
            <a:br>
              <a:rPr lang="en-US" altLang="zh-TW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</a:br>
            <a:r>
              <a:rPr lang="en-US" altLang="zh-TW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小專題發表</a:t>
            </a:r>
            <a:r>
              <a:rPr lang="en-US" altLang="zh-TW" b="1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- </a:t>
            </a:r>
            <a:r>
              <a:rPr lang="zh-TW" altLang="en-US" b="1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記憶挖寶</a:t>
            </a:r>
            <a:r>
              <a:rPr lang="en-US" altLang="zh-TW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/>
            </a:r>
            <a:br>
              <a:rPr lang="en-US" altLang="zh-TW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</a:br>
            <a:endParaRPr lang="zh-TW" altLang="en-US" b="1" dirty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85852" y="4572008"/>
            <a:ext cx="6400800" cy="1752600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報告人：林綉婉</a:t>
            </a:r>
            <a:endParaRPr lang="en-US" altLang="zh-TW" b="1" dirty="0" smtClean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b="1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指導老師</a:t>
            </a:r>
            <a:r>
              <a:rPr lang="zh-TW" altLang="en-US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：錢達智老師</a:t>
            </a:r>
            <a:endParaRPr lang="zh-TW" altLang="en-US" b="1" dirty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概念架構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在有效的時間內，記憶冰磚下的寶物，遊戲玩家必須在時間內記住寶物的位置，之後使用滑鼠在冰磚上挖掘寶物。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內容版面配置區 3" descr="未命名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3286124"/>
            <a:ext cx="7569410" cy="33496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記憶挖寶</a:t>
            </a:r>
            <a:r>
              <a:rPr lang="en-US" altLang="zh-TW" dirty="0" smtClean="0"/>
              <a:t>-</a:t>
            </a:r>
            <a:r>
              <a:rPr lang="zh-TW" altLang="en-US" dirty="0" smtClean="0"/>
              <a:t>網頁示範</a:t>
            </a:r>
            <a:endParaRPr lang="zh-TW" altLang="en-US" dirty="0"/>
          </a:p>
        </p:txBody>
      </p:sp>
      <p:pic>
        <p:nvPicPr>
          <p:cNvPr id="4" name="內容版面配置區 3" descr="未命名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59177"/>
            <a:ext cx="8229600" cy="4408009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程式運用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運用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將圖片放置網頁中。</a:t>
            </a:r>
            <a:endParaRPr lang="en-US" altLang="zh-TW" dirty="0" smtClean="0"/>
          </a:p>
          <a:p>
            <a:r>
              <a:rPr lang="zh-TW" altLang="en-US" dirty="0"/>
              <a:t>運用</a:t>
            </a:r>
            <a:r>
              <a:rPr lang="en-US" altLang="zh-TW" dirty="0"/>
              <a:t>CSS</a:t>
            </a:r>
            <a:r>
              <a:rPr lang="zh-TW" altLang="en-US" dirty="0"/>
              <a:t>及</a:t>
            </a:r>
            <a:r>
              <a:rPr lang="en-US" altLang="zh-TW" dirty="0" smtClean="0"/>
              <a:t>Bootstrap</a:t>
            </a:r>
            <a:r>
              <a:rPr lang="zh-TW" altLang="en-US" dirty="0" smtClean="0"/>
              <a:t>設計網頁版面與風格。</a:t>
            </a:r>
            <a:endParaRPr lang="en-US" altLang="zh-TW" dirty="0" smtClean="0"/>
          </a:p>
          <a:p>
            <a:r>
              <a:rPr lang="zh-TW" altLang="en-US" dirty="0" smtClean="0"/>
              <a:t>運用</a:t>
            </a:r>
            <a:r>
              <a:rPr lang="en-US" altLang="zh-TW" dirty="0" err="1" smtClean="0"/>
              <a:t>JQuery</a:t>
            </a:r>
            <a:r>
              <a:rPr lang="zh-TW" altLang="en-US" dirty="0" smtClean="0"/>
              <a:t>之屬性與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中陣列、迴圈以及函式等，將記憶挖寶的圖片在不同的時間點進行替換，並於不同時間點以文字提示遊戲玩家。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43108" y="2500306"/>
            <a:ext cx="507209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TW" altLang="en-US" sz="6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謝謝聆聽</a:t>
            </a:r>
            <a:r>
              <a:rPr lang="en-US" altLang="zh-TW" sz="6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!!!</a:t>
            </a:r>
            <a:endParaRPr lang="zh-TW" altLang="en-US" sz="6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6" name="Picture 2" descr="C:\Users\Mac\Desktop\Memory_digging_treasure\image\image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9586" y="4572008"/>
            <a:ext cx="981075" cy="981075"/>
          </a:xfrm>
          <a:prstGeom prst="rect">
            <a:avLst/>
          </a:prstGeom>
          <a:noFill/>
        </p:spPr>
      </p:pic>
      <p:pic>
        <p:nvPicPr>
          <p:cNvPr id="1027" name="Picture 3" descr="C:\Users\Mac\Desktop\Memory_digging_treasure\image\image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0826" y="4214818"/>
            <a:ext cx="1481141" cy="1481141"/>
          </a:xfrm>
          <a:prstGeom prst="rect">
            <a:avLst/>
          </a:prstGeom>
          <a:noFill/>
        </p:spPr>
      </p:pic>
      <p:pic>
        <p:nvPicPr>
          <p:cNvPr id="1028" name="Picture 4" descr="C:\Users\Mac\Desktop\Memory_digging_treasure\image\image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4786322"/>
            <a:ext cx="633413" cy="6334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121</Words>
  <Application>Microsoft Office PowerPoint</Application>
  <PresentationFormat>如螢幕大小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智慧系統整合人才養成班SMIT01  小專題發表- 記憶挖寶 </vt:lpstr>
      <vt:lpstr>概念架構</vt:lpstr>
      <vt:lpstr>記憶挖寶-網頁示範</vt:lpstr>
      <vt:lpstr>程式運用</vt:lpstr>
      <vt:lpstr>投影片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Mac</dc:creator>
  <cp:lastModifiedBy>Mac</cp:lastModifiedBy>
  <cp:revision>19</cp:revision>
  <dcterms:created xsi:type="dcterms:W3CDTF">2017-05-16T01:56:31Z</dcterms:created>
  <dcterms:modified xsi:type="dcterms:W3CDTF">2017-05-16T03:47:38Z</dcterms:modified>
</cp:coreProperties>
</file>