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195A-76B8-489F-BEEA-3DF35E2F0BD9}" type="datetimeFigureOut">
              <a:rPr lang="zh-TW" altLang="en-US" smtClean="0"/>
              <a:pPr/>
              <a:t>2017/7/5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0659-EBEA-44A0-80C2-2D1B19AE2D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智慧系統整合人才養成班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SMIT01</a:t>
            </a:r>
            <a:b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</a:br>
            <a:r>
              <a:rPr lang="en-US" altLang="zh-TW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小專題發表</a:t>
            </a:r>
            <a:r>
              <a:rPr lang="en-US" altLang="zh-TW" b="1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- </a:t>
            </a:r>
            <a:r>
              <a:rPr lang="en-US" altLang="zh-TW" b="1" dirty="0" err="1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MyMusic</a:t>
            </a:r>
            <a: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/>
            </a:r>
            <a:br>
              <a:rPr lang="en-US" altLang="zh-TW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</a:br>
            <a:endParaRPr lang="zh-TW" altLang="en-US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85852" y="4572008"/>
            <a:ext cx="6400800" cy="17526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報告人：林綉婉</a:t>
            </a:r>
            <a:endParaRPr lang="en-US" altLang="zh-TW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指導老師</a:t>
            </a:r>
            <a:r>
              <a:rPr lang="zh-TW" altLang="en-US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：錢達智老師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MyMusic</a:t>
            </a:r>
            <a:r>
              <a:rPr lang="zh-TW" altLang="en-US" dirty="0" smtClean="0"/>
              <a:t>是一個供使用者享受音樂、紓解心情的網站。</a:t>
            </a:r>
            <a:endParaRPr lang="en-US" altLang="zh-TW" dirty="0" smtClean="0"/>
          </a:p>
          <a:p>
            <a:r>
              <a:rPr lang="zh-TW" altLang="en-US" dirty="0" smtClean="0"/>
              <a:t>提供</a:t>
            </a:r>
            <a:r>
              <a:rPr lang="en-US" altLang="zh-TW" dirty="0" err="1" smtClean="0"/>
              <a:t>MyMusic</a:t>
            </a:r>
            <a:r>
              <a:rPr lang="zh-TW" altLang="en-US" dirty="0" smtClean="0"/>
              <a:t>音樂相關資訊、歌詞與</a:t>
            </a:r>
            <a:r>
              <a:rPr lang="en-US" altLang="zh-TW" dirty="0" smtClean="0"/>
              <a:t>MV</a:t>
            </a:r>
            <a:r>
              <a:rPr lang="zh-TW" altLang="en-US" dirty="0" smtClean="0"/>
              <a:t>播放介面供使用者體驗。</a:t>
            </a:r>
            <a:endParaRPr lang="en-US" altLang="zh-TW" dirty="0" smtClean="0"/>
          </a:p>
          <a:p>
            <a:r>
              <a:rPr lang="zh-TW" altLang="en-US" dirty="0" smtClean="0"/>
              <a:t>提供使用者將音樂收藏至個人專屬音樂列表，方便使用者享受音樂。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程式運用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運用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設計</a:t>
            </a:r>
            <a:r>
              <a:rPr lang="zh-TW" altLang="en-US" dirty="0" smtClean="0"/>
              <a:t>網頁版面與風格。</a:t>
            </a:r>
            <a:endParaRPr lang="en-US" altLang="zh-TW" dirty="0" smtClean="0"/>
          </a:p>
          <a:p>
            <a:r>
              <a:rPr lang="zh-TW" altLang="en-US" dirty="0" smtClean="0"/>
              <a:t>運用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新增後端資料庫</a:t>
            </a:r>
            <a:r>
              <a:rPr lang="en-US" altLang="zh-TW" dirty="0" err="1" smtClean="0"/>
              <a:t>MyMusic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運用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ADO.NET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ASP.NET</a:t>
            </a:r>
            <a:r>
              <a:rPr lang="zh-TW" altLang="en-US" dirty="0" smtClean="0"/>
              <a:t>連結後端資料庫與前端網頁進行整合，將內容呈現出來。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cs typeface="Times New Roman" pitchFamily="18" charset="0"/>
              </a:rPr>
              <a:t>MyMusic</a:t>
            </a:r>
            <a:r>
              <a:rPr lang="en-US" altLang="zh-TW" dirty="0" smtClean="0">
                <a:cs typeface="Times New Roman" pitchFamily="18" charset="0"/>
              </a:rPr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網頁示範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C:\Users\Mac\Desktop\未命名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738793" cy="4724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專題感想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 descr="C:\Users\Mac\Desktop\未命名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706544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3108" y="2500306"/>
            <a:ext cx="50720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sz="6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謝謝聆聽</a:t>
            </a:r>
            <a:r>
              <a:rPr lang="en-US" altLang="zh-TW" sz="6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!!!</a:t>
            </a:r>
            <a:endParaRPr lang="zh-TW" altLang="en-US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Picture 2" descr="C:\Users\Mac\Desktop\music\images\mus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4572008"/>
            <a:ext cx="1571621" cy="1571621"/>
          </a:xfrm>
          <a:prstGeom prst="rect">
            <a:avLst/>
          </a:prstGeom>
          <a:noFill/>
        </p:spPr>
      </p:pic>
      <p:pic>
        <p:nvPicPr>
          <p:cNvPr id="3" name="Picture 3" descr="C:\Users\Mac\Desktop\music\images\mus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5072074"/>
            <a:ext cx="1071562" cy="1071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</TotalTime>
  <Words>121</Words>
  <Application>Microsoft Office PowerPoint</Application>
  <PresentationFormat>如螢幕大小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智慧系統整合人才養成班SMIT01  小專題發表- MyMusic </vt:lpstr>
      <vt:lpstr>概念架構</vt:lpstr>
      <vt:lpstr>程式運用</vt:lpstr>
      <vt:lpstr>MyMusic –網頁示範</vt:lpstr>
      <vt:lpstr>專題感想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Mac</dc:creator>
  <cp:lastModifiedBy>Mac</cp:lastModifiedBy>
  <cp:revision>35</cp:revision>
  <dcterms:created xsi:type="dcterms:W3CDTF">2017-05-16T01:56:31Z</dcterms:created>
  <dcterms:modified xsi:type="dcterms:W3CDTF">2017-07-05T01:39:09Z</dcterms:modified>
</cp:coreProperties>
</file>