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68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82263834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endParaRPr/>
          </a:p>
        </p:txBody>
      </p:sp>
    </p:spTree>
    <p:extLst>
      <p:ext uri="{BB962C8B-B14F-4D97-AF65-F5344CB8AC3E}">
        <p14:creationId xmlns:p14="http://schemas.microsoft.com/office/powerpoint/2010/main" val="1852051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‹N°›</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p:nvPr/>
        </p:nvSpPr>
        <p:spPr>
          <a:xfrm>
            <a:off x="18250" y="0"/>
            <a:ext cx="9125700" cy="707700"/>
          </a:xfrm>
          <a:prstGeom prst="rect">
            <a:avLst/>
          </a:prstGeom>
          <a:solidFill>
            <a:srgbClr val="34343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55" name="Shape 55" descr="onlineformapro_blackbkg.png"/>
          <p:cNvPicPr preferRelativeResize="0"/>
          <p:nvPr/>
        </p:nvPicPr>
        <p:blipFill>
          <a:blip r:embed="rId3">
            <a:alphaModFix/>
          </a:blip>
          <a:stretch>
            <a:fillRect/>
          </a:stretch>
        </p:blipFill>
        <p:spPr>
          <a:xfrm>
            <a:off x="323050" y="76200"/>
            <a:ext cx="2439325" cy="487875"/>
          </a:xfrm>
          <a:prstGeom prst="rect">
            <a:avLst/>
          </a:prstGeom>
          <a:noFill/>
          <a:ln>
            <a:noFill/>
          </a:ln>
        </p:spPr>
      </p:pic>
      <p:pic>
        <p:nvPicPr>
          <p:cNvPr id="56" name="Shape 56" descr="acs_blackbkg.png"/>
          <p:cNvPicPr preferRelativeResize="0"/>
          <p:nvPr/>
        </p:nvPicPr>
        <p:blipFill>
          <a:blip r:embed="rId4">
            <a:alphaModFix/>
          </a:blip>
          <a:stretch>
            <a:fillRect/>
          </a:stretch>
        </p:blipFill>
        <p:spPr>
          <a:xfrm>
            <a:off x="6824753" y="112473"/>
            <a:ext cx="1891621" cy="487874"/>
          </a:xfrm>
          <a:prstGeom prst="rect">
            <a:avLst/>
          </a:prstGeom>
          <a:noFill/>
          <a:ln>
            <a:noFill/>
          </a:ln>
        </p:spPr>
      </p:pic>
      <p:sp>
        <p:nvSpPr>
          <p:cNvPr id="57" name="Shape 57"/>
          <p:cNvSpPr/>
          <p:nvPr/>
        </p:nvSpPr>
        <p:spPr>
          <a:xfrm>
            <a:off x="9150" y="4964400"/>
            <a:ext cx="9125700" cy="179100"/>
          </a:xfrm>
          <a:prstGeom prst="rect">
            <a:avLst/>
          </a:prstGeom>
          <a:solidFill>
            <a:srgbClr val="34343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 name="Shape 58"/>
          <p:cNvSpPr txBox="1"/>
          <p:nvPr/>
        </p:nvSpPr>
        <p:spPr>
          <a:xfrm>
            <a:off x="492800" y="783901"/>
            <a:ext cx="5311200" cy="413224"/>
          </a:xfrm>
          <a:prstGeom prst="rect">
            <a:avLst/>
          </a:prstGeom>
          <a:noFill/>
          <a:ln>
            <a:noFill/>
          </a:ln>
        </p:spPr>
        <p:txBody>
          <a:bodyPr lIns="91425" tIns="91425" rIns="91425" bIns="91425" anchor="t" anchorCtr="0">
            <a:noAutofit/>
          </a:bodyPr>
          <a:lstStyle/>
          <a:p>
            <a:pPr lvl="0" rtl="0">
              <a:spcBef>
                <a:spcPts val="0"/>
              </a:spcBef>
              <a:buNone/>
            </a:pPr>
            <a:r>
              <a:rPr lang="en" sz="2400" b="1"/>
              <a:t>Explorateur de fichiers</a:t>
            </a:r>
          </a:p>
        </p:txBody>
      </p:sp>
      <p:sp>
        <p:nvSpPr>
          <p:cNvPr id="59" name="Shape 59"/>
          <p:cNvSpPr txBox="1"/>
          <p:nvPr/>
        </p:nvSpPr>
        <p:spPr>
          <a:xfrm>
            <a:off x="408312" y="1197125"/>
            <a:ext cx="7979100" cy="3475500"/>
          </a:xfrm>
          <a:prstGeom prst="rect">
            <a:avLst/>
          </a:prstGeom>
          <a:noFill/>
          <a:ln>
            <a:noFill/>
          </a:ln>
        </p:spPr>
        <p:txBody>
          <a:bodyPr lIns="91425" tIns="91425" rIns="91425" bIns="91425" anchor="t" anchorCtr="0">
            <a:noAutofit/>
          </a:bodyPr>
          <a:lstStyle/>
          <a:p>
            <a:pPr lvl="0" rtl="0">
              <a:spcBef>
                <a:spcPts val="0"/>
              </a:spcBef>
              <a:spcAft>
                <a:spcPts val="1000"/>
              </a:spcAft>
              <a:buNone/>
            </a:pPr>
            <a:r>
              <a:rPr lang="en" sz="1200" dirty="0">
                <a:solidFill>
                  <a:schemeClr val="dk1"/>
                </a:solidFill>
              </a:rPr>
              <a:t>Le but de l’exercice est de créer un explorateur de fichiers avec une ergonomie et un design attrayant, il devra être responsive (frameworks autorisés). Le but étant que l’affichage des dossiers et fichiers se fasse le plus rapidement possible.</a:t>
            </a:r>
          </a:p>
          <a:p>
            <a:pPr lvl="0" rtl="0">
              <a:spcBef>
                <a:spcPts val="0"/>
              </a:spcBef>
              <a:spcAft>
                <a:spcPts val="1000"/>
              </a:spcAft>
              <a:buNone/>
            </a:pPr>
            <a:r>
              <a:rPr lang="en" sz="1200" b="1" dirty="0">
                <a:solidFill>
                  <a:schemeClr val="dk1"/>
                </a:solidFill>
              </a:rPr>
              <a:t>Attention</a:t>
            </a:r>
            <a:r>
              <a:rPr lang="en" sz="1200" dirty="0">
                <a:solidFill>
                  <a:schemeClr val="dk1"/>
                </a:solidFill>
              </a:rPr>
              <a:t> : votre explorateur devra être en mesure de différencier fichiers et dossiers</a:t>
            </a:r>
          </a:p>
          <a:p>
            <a:pPr lvl="0" rtl="0">
              <a:spcBef>
                <a:spcPts val="0"/>
              </a:spcBef>
              <a:spcAft>
                <a:spcPts val="1000"/>
              </a:spcAft>
              <a:buNone/>
            </a:pPr>
            <a:r>
              <a:rPr lang="en" sz="1200" b="1" dirty="0">
                <a:solidFill>
                  <a:schemeClr val="dk1"/>
                </a:solidFill>
              </a:rPr>
              <a:t>Obligations</a:t>
            </a:r>
            <a:r>
              <a:rPr lang="en" sz="1200" dirty="0">
                <a:solidFill>
                  <a:schemeClr val="dk1"/>
                </a:solidFill>
              </a:rPr>
              <a:t> : </a:t>
            </a:r>
          </a:p>
          <a:p>
            <a:pPr marL="457200" lvl="0" indent="-304800" rtl="0">
              <a:spcBef>
                <a:spcPts val="0"/>
              </a:spcBef>
              <a:spcAft>
                <a:spcPts val="1000"/>
              </a:spcAft>
              <a:buClr>
                <a:schemeClr val="dk1"/>
              </a:buClr>
              <a:buSzPct val="100000"/>
              <a:buChar char="-"/>
            </a:pPr>
            <a:r>
              <a:rPr lang="en" sz="1200" dirty="0">
                <a:solidFill>
                  <a:schemeClr val="dk1"/>
                </a:solidFill>
              </a:rPr>
              <a:t>Wireframe validé avant de vous lancer</a:t>
            </a:r>
          </a:p>
          <a:p>
            <a:pPr marL="457200" lvl="0" indent="-304800" rtl="0">
              <a:spcBef>
                <a:spcPts val="0"/>
              </a:spcBef>
              <a:spcAft>
                <a:spcPts val="1000"/>
              </a:spcAft>
              <a:buClr>
                <a:schemeClr val="dk1"/>
              </a:buClr>
              <a:buSzPct val="100000"/>
              <a:buChar char="-"/>
            </a:pPr>
            <a:r>
              <a:rPr lang="en" sz="1200" dirty="0">
                <a:solidFill>
                  <a:schemeClr val="dk1"/>
                </a:solidFill>
              </a:rPr>
              <a:t>Dépôt github obligatoire nom du dépôt : Files-explorer</a:t>
            </a:r>
          </a:p>
          <a:p>
            <a:pPr lvl="0" rtl="0">
              <a:spcBef>
                <a:spcPts val="0"/>
              </a:spcBef>
              <a:spcAft>
                <a:spcPts val="1000"/>
              </a:spcAft>
              <a:buClr>
                <a:schemeClr val="dk1"/>
              </a:buClr>
              <a:buSzPct val="91666"/>
              <a:buFont typeface="Arial"/>
              <a:buNone/>
            </a:pPr>
            <a:r>
              <a:rPr lang="en" sz="1200" b="1" dirty="0">
                <a:solidFill>
                  <a:schemeClr val="dk1"/>
                </a:solidFill>
              </a:rPr>
              <a:t>Niveau 1 </a:t>
            </a:r>
          </a:p>
          <a:p>
            <a:pPr lvl="0" rtl="0">
              <a:spcBef>
                <a:spcPts val="0"/>
              </a:spcBef>
              <a:spcAft>
                <a:spcPts val="1000"/>
              </a:spcAft>
              <a:buClr>
                <a:schemeClr val="dk1"/>
              </a:buClr>
              <a:buSzPct val="91666"/>
              <a:buFont typeface="Arial"/>
              <a:buNone/>
            </a:pPr>
            <a:r>
              <a:rPr lang="en" sz="1200" dirty="0">
                <a:solidFill>
                  <a:schemeClr val="dk1"/>
                </a:solidFill>
              </a:rPr>
              <a:t>Gérer l’affichage des dossiers et des fichiers en PHP simple</a:t>
            </a:r>
          </a:p>
          <a:p>
            <a:pPr lvl="0" rtl="0">
              <a:spcBef>
                <a:spcPts val="0"/>
              </a:spcBef>
              <a:spcAft>
                <a:spcPts val="1000"/>
              </a:spcAft>
              <a:buNone/>
            </a:pPr>
            <a:r>
              <a:rPr lang="en" sz="1200" b="1" dirty="0">
                <a:solidFill>
                  <a:schemeClr val="dk1"/>
                </a:solidFill>
              </a:rPr>
              <a:t>Niveau 2</a:t>
            </a:r>
          </a:p>
          <a:p>
            <a:pPr lvl="0" rtl="0">
              <a:spcBef>
                <a:spcPts val="0"/>
              </a:spcBef>
              <a:spcAft>
                <a:spcPts val="1000"/>
              </a:spcAft>
              <a:buNone/>
            </a:pPr>
            <a:r>
              <a:rPr lang="en" sz="1200" dirty="0">
                <a:solidFill>
                  <a:schemeClr val="dk1"/>
                </a:solidFill>
              </a:rPr>
              <a:t>Gestion du téléchargement</a:t>
            </a:r>
            <a:r>
              <a:rPr lang="en" sz="1200" b="1" dirty="0">
                <a:solidFill>
                  <a:schemeClr val="dk1"/>
                </a:solidFill>
              </a:rPr>
              <a:t/>
            </a:r>
            <a:br>
              <a:rPr lang="en" sz="1200" b="1" dirty="0">
                <a:solidFill>
                  <a:schemeClr val="dk1"/>
                </a:solidFill>
              </a:rPr>
            </a:br>
            <a:r>
              <a:rPr lang="en" sz="1200" dirty="0">
                <a:solidFill>
                  <a:schemeClr val="dk1"/>
                </a:solidFill>
              </a:rPr>
              <a:t>Gérer l’affichage des dossiers et fichiers en Ajax (framework autorisé)</a:t>
            </a:r>
          </a:p>
          <a:p>
            <a:pPr lvl="0" rtl="0">
              <a:spcBef>
                <a:spcPts val="0"/>
              </a:spcBef>
              <a:spcAft>
                <a:spcPts val="1000"/>
              </a:spcAft>
              <a:buClr>
                <a:schemeClr val="dk1"/>
              </a:buClr>
              <a:buSzPct val="91666"/>
              <a:buFont typeface="Arial"/>
              <a:buNone/>
            </a:pPr>
            <a:r>
              <a:rPr lang="en" sz="1200" b="1" dirty="0">
                <a:solidFill>
                  <a:schemeClr val="dk1"/>
                </a:solidFill>
              </a:rPr>
              <a:t>Le niveau 1 doit être fait par tous</a:t>
            </a:r>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Words>
  <Application>Microsoft Office PowerPoint</Application>
  <PresentationFormat>Affichage à l'écran (16:9)</PresentationFormat>
  <Paragraphs>11</Paragraphs>
  <Slides>1</Slides>
  <Notes>1</Notes>
  <HiddenSlides>0</HiddenSlides>
  <MMClips>0</MMClips>
  <ScaleCrop>false</ScaleCrop>
  <HeadingPairs>
    <vt:vector size="6" baseType="variant">
      <vt:variant>
        <vt:lpstr>Polices utilisées</vt:lpstr>
      </vt:variant>
      <vt:variant>
        <vt:i4>1</vt:i4>
      </vt:variant>
      <vt:variant>
        <vt:lpstr>Thème</vt:lpstr>
      </vt:variant>
      <vt:variant>
        <vt:i4>1</vt:i4>
      </vt:variant>
      <vt:variant>
        <vt:lpstr>Titres des diapositives</vt:lpstr>
      </vt:variant>
      <vt:variant>
        <vt:i4>1</vt:i4>
      </vt:variant>
    </vt:vector>
  </HeadingPairs>
  <TitlesOfParts>
    <vt:vector size="3" baseType="lpstr">
      <vt:lpstr>Arial</vt:lpstr>
      <vt:lpstr>simple-light-2</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Stagiaire</cp:lastModifiedBy>
  <cp:revision>2</cp:revision>
  <dcterms:modified xsi:type="dcterms:W3CDTF">2017-01-16T09:48:49Z</dcterms:modified>
</cp:coreProperties>
</file>