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at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02098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74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8250" y="0"/>
            <a:ext cx="9125700" cy="707700"/>
          </a:xfrm>
          <a:prstGeom prst="rect">
            <a:avLst/>
          </a:prstGeom>
          <a:solidFill>
            <a:srgbClr val="34343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 descr="onlineformapro_blackbk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50" y="76200"/>
            <a:ext cx="2439325" cy="48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 descr="acs_blackbk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4753" y="112473"/>
            <a:ext cx="1891621" cy="48787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x="9150" y="4964400"/>
            <a:ext cx="9125700" cy="179100"/>
          </a:xfrm>
          <a:prstGeom prst="rect">
            <a:avLst/>
          </a:prstGeom>
          <a:solidFill>
            <a:srgbClr val="343433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492800" y="894325"/>
            <a:ext cx="7824600" cy="4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Projet module de news php/mysql/jquery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588125" y="1563262"/>
            <a:ext cx="3785400" cy="4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Objectifs :</a:t>
            </a:r>
          </a:p>
          <a:p>
            <a:pPr lvl="0" rtl="0">
              <a:spcBef>
                <a:spcPts val="0"/>
              </a:spcBef>
              <a:buNone/>
            </a:pPr>
            <a:endParaRPr sz="1800" b="1"/>
          </a:p>
        </p:txBody>
      </p:sp>
      <p:sp>
        <p:nvSpPr>
          <p:cNvPr id="60" name="Shape 60"/>
          <p:cNvSpPr txBox="1"/>
          <p:nvPr/>
        </p:nvSpPr>
        <p:spPr>
          <a:xfrm>
            <a:off x="1963575" y="2412275"/>
            <a:ext cx="6704700" cy="5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Créer un petit outil qui permet de créer des articles, des catégories et des auteurs. </a:t>
            </a:r>
            <a:br>
              <a:rPr lang="en" b="1" dirty="0">
                <a:latin typeface="Lato"/>
                <a:ea typeface="Lato"/>
                <a:cs typeface="Lato"/>
                <a:sym typeface="Lato"/>
              </a:rPr>
            </a:br>
            <a:r>
              <a:rPr lang="en" b="1" dirty="0">
                <a:latin typeface="Lato"/>
                <a:ea typeface="Lato"/>
                <a:cs typeface="Lato"/>
                <a:sym typeface="Lato"/>
              </a:rPr>
              <a:t>Les stocker en base de données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Afficher sur une page de consultation avec la possibilité de filtrer les articles par auteur ou catégorie </a:t>
            </a:r>
            <a:r>
              <a:rPr lang="en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sans que la page ne se </a:t>
            </a:r>
            <a:r>
              <a:rPr lang="en" b="1" dirty="0" smtClean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recharge*</a:t>
            </a:r>
            <a:endParaRPr lang="en"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Afficher l’article sélectionné dans une modale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Bonus  : possibilité de modifier/supprimer un article/un auteur/une catégorie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Bonus 2 : outil de mise en forme du texte sur le contenu de l’article</a:t>
            </a:r>
            <a:br>
              <a:rPr lang="en" b="1" dirty="0">
                <a:latin typeface="Lato"/>
                <a:ea typeface="Lato"/>
                <a:cs typeface="Lato"/>
                <a:sym typeface="Lato"/>
              </a:rPr>
            </a:br>
            <a:r>
              <a:rPr lang="en" b="1" dirty="0">
                <a:latin typeface="Lato"/>
                <a:ea typeface="Lato"/>
                <a:cs typeface="Lato"/>
                <a:sym typeface="Lato"/>
              </a:rPr>
              <a:t>Bonus 3 : Possibilité d’ajouter une image avec l’article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Bonus 4 : design soigné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588125" y="3854750"/>
            <a:ext cx="3785400" cy="4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Livraison :</a:t>
            </a:r>
          </a:p>
          <a:p>
            <a:pPr lvl="0" rtl="0">
              <a:spcBef>
                <a:spcPts val="0"/>
              </a:spcBef>
              <a:buNone/>
            </a:pPr>
            <a:endParaRPr sz="1800" b="1"/>
          </a:p>
        </p:txBody>
      </p:sp>
      <p:sp>
        <p:nvSpPr>
          <p:cNvPr id="62" name="Shape 62"/>
          <p:cNvSpPr txBox="1"/>
          <p:nvPr/>
        </p:nvSpPr>
        <p:spPr>
          <a:xfrm>
            <a:off x="1884775" y="3842900"/>
            <a:ext cx="6704700" cy="5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Livraison individuelle - Vendredi </a:t>
            </a:r>
            <a:r>
              <a:rPr lang="en" b="1" dirty="0" smtClean="0">
                <a:latin typeface="Lato"/>
                <a:ea typeface="Lato"/>
                <a:cs typeface="Lato"/>
                <a:sym typeface="Lato"/>
              </a:rPr>
              <a:t>13 Janvier </a:t>
            </a:r>
            <a:r>
              <a:rPr lang="en" b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- 17h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23050" y="4689970"/>
            <a:ext cx="8771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  <a:latin typeface="Lato" panose="020B0604020202020204" charset="0"/>
              </a:rPr>
              <a:t>*</a:t>
            </a:r>
            <a:r>
              <a:rPr lang="fr-FR" sz="1100" dirty="0" smtClean="0">
                <a:latin typeface="Lato" panose="020B0604020202020204" charset="0"/>
              </a:rPr>
              <a:t>Pour le tri sans recharger la page, il faudra utiliser de l’AJAX. Commencez par le faire en rechargeant la page et voyez selon votre temps.</a:t>
            </a:r>
            <a:endParaRPr lang="fr-FR" sz="1100" dirty="0">
              <a:latin typeface="Lato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Affichage à l'écran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Lato</vt:lpstr>
      <vt:lpstr>simple-light-2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a.bailly</dc:creator>
  <cp:lastModifiedBy>a.bailly</cp:lastModifiedBy>
  <cp:revision>1</cp:revision>
  <dcterms:modified xsi:type="dcterms:W3CDTF">2017-01-10T07:59:12Z</dcterms:modified>
</cp:coreProperties>
</file>