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77F4A-7B02-2841-6111-F0CBC313D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8FA92C-19FA-EC8B-9997-BF6C31E77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150FC-C9D0-06D7-5A7F-4835CDB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0F620C-49B9-299C-F4AC-B0321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7DFB0-B811-3884-8DE0-70246496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0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59734-E4EA-11E2-32BD-D54D8738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2A7CDB-6CDE-D482-3254-00FEC180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A32CA-FEBE-7957-F657-C95CB451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85814-F217-9A09-4B26-B8F86F84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488EB-18B2-652D-3332-0B5423B4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0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86E721-FB20-225E-F9A1-E81269624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14B8B3-F4C0-0B45-C741-9333B562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78717B-38DA-C773-7B96-A1E1C41B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38387-7189-1CAC-5260-D6737C0E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160E60-BFE0-D9D0-1095-CAFD487C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3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D4649-F94F-2AF6-912E-1F510B9B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CF0619-12C7-A917-B72D-C9694B08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2E23D-8333-885D-46A9-88D7B60A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3B40A-EA7C-BEE0-6316-1A0648F8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78DA5-E03E-33EB-FD5F-DBEB74EA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F879E-F1B3-CD92-6CEE-F7C3BA28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2F3B6A-29EC-2C29-E402-DEB9C673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AA686-9A17-D613-45D6-8F23E057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30537-BD1B-5218-660D-DF89A1EA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D540E-CE94-A34A-3560-E6C0B535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4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439F9-4079-1DEA-F546-D3D14649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0B3E9-0545-44DB-36F1-6552D159C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16454-4A69-633E-603A-1E4767FD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9B995B-F8B5-AF85-201D-30C2F0C2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1A28B-577E-2A6E-81C2-4BE61B93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C43CC-8FB8-4329-B80C-3B0BB5C7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8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A676F-0797-D530-0290-D790AC62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26DD1-0E03-7DF6-8B50-ACFDF530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30AEFB-154F-846E-A0FA-7B1A7C0C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9F02A7-5A82-CB9F-E059-2DC2A4872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27AF52-8785-DC5E-241B-B40120CE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44FFD3-57A8-4727-773C-26294CAD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EBA8E1-128F-CB0E-A67E-4A8DB74F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F296F1-49BB-127D-6838-E0A9EB9B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89BB5-B0AF-660C-2CDD-8B1B9EE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094A88-3F19-6769-5DD3-FBD779CC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644BB3-98D5-77A6-AC3E-6F23E5CB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8659F2-C5DD-F72E-7D2F-BBC6A02B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33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28E986-69C5-90B9-E017-D078CB2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9F1212-CA06-8AB8-2D90-789118AA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B058D-4760-E59E-52FC-03FDCB53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26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A62F8-5BCF-8245-749D-99850F02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BDE9BF-BDDB-D8F3-8845-E344F17F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061D6A-3CA2-A676-BDCC-D3ACCDFB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06EED5-92C3-5B5B-DF10-74064217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E9880C-6422-3BE8-E0F6-B4AF3CC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5FBE13-1918-BCD2-47D3-23870050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F5742-AFA6-3B7E-477D-DCFD420D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373C5-8939-4C30-C38E-45F42B502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466E30-211C-0720-E3B5-6BA8780F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1F2275-BC31-B420-70A5-AD1ABF16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21AAAD-1A5C-6631-CE43-C3055BC0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066697-D1F0-D04C-CCA6-0CC5CB85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27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83FF4E-5AC3-2B55-8108-1B914733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AB5343-796C-217A-4924-199E381B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D65AC-9C58-F495-D018-ED657838E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1BE1-4993-40FF-B247-04E1427EAB0C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FA5BB-6B2B-02BE-E8E3-2DD06B98B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1CA7F-86B6-7A52-6482-BA33096AA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47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84EBF3C3-2CAC-4CB5-6818-9E627B6E3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7" t="9" r="44300" b="930"/>
          <a:stretch/>
        </p:blipFill>
        <p:spPr>
          <a:xfrm>
            <a:off x="2422227" y="1958949"/>
            <a:ext cx="2560320" cy="2560320"/>
          </a:xfrm>
          <a:prstGeom prst="ellipse">
            <a:avLst/>
          </a:prstGeom>
          <a:ln w="3175" cap="rnd">
            <a:noFill/>
          </a:ln>
          <a:effectLst/>
        </p:spPr>
      </p:pic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C2727D0C-4F68-1D93-7DF3-CD224EBF7B9B}"/>
              </a:ext>
            </a:extLst>
          </p:cNvPr>
          <p:cNvGrpSpPr/>
          <p:nvPr/>
        </p:nvGrpSpPr>
        <p:grpSpPr>
          <a:xfrm>
            <a:off x="0" y="-10887"/>
            <a:ext cx="5374433" cy="1964587"/>
            <a:chOff x="0" y="-10887"/>
            <a:chExt cx="5374433" cy="1964587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42E10D9-8DE0-6440-D3EF-B900F9B255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D8DFACE-B8DE-842F-B464-B5C752992A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5" y="326571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1FA86C-4A60-3B7B-ADF1-F0789143EF07}"/>
                </a:ext>
              </a:extLst>
            </p:cNvPr>
            <p:cNvCxnSpPr>
              <a:cxnSpLocks/>
            </p:cNvCxnSpPr>
            <p:nvPr/>
          </p:nvCxnSpPr>
          <p:spPr>
            <a:xfrm>
              <a:off x="466531" y="326571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4E7D560-B908-52F0-D35B-870CA2FE4A1F}"/>
                </a:ext>
              </a:extLst>
            </p:cNvPr>
            <p:cNvCxnSpPr>
              <a:cxnSpLocks/>
            </p:cNvCxnSpPr>
            <p:nvPr/>
          </p:nvCxnSpPr>
          <p:spPr>
            <a:xfrm>
              <a:off x="382555" y="653143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E2B8EA82-24B6-2562-3DD3-E9AC4F90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277" y="653143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0EF728C-63EB-E86B-2214-F170265C59E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2237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61F8E8D-311E-37C3-77CB-A19461436CB6}"/>
                </a:ext>
              </a:extLst>
            </p:cNvPr>
            <p:cNvCxnSpPr>
              <a:cxnSpLocks/>
            </p:cNvCxnSpPr>
            <p:nvPr/>
          </p:nvCxnSpPr>
          <p:spPr>
            <a:xfrm>
              <a:off x="191277" y="839755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6FB97D2-3F30-719A-8175-61C52A5AA0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66327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078F198-12F0-4524-AF78-2ECFA876BD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79" y="653143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532A40E7-D06C-F04F-82DD-0AC79E2BC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79" y="261257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F0B03EC7-E195-516B-B5EE-F2C7A5949ACB}"/>
                </a:ext>
              </a:extLst>
            </p:cNvPr>
            <p:cNvCxnSpPr>
              <a:cxnSpLocks/>
            </p:cNvCxnSpPr>
            <p:nvPr/>
          </p:nvCxnSpPr>
          <p:spPr>
            <a:xfrm>
              <a:off x="867747" y="264367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C4D43E0-D0A9-ECA7-981F-6BAB63AB2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004" y="342122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25F149B-1681-9368-82D8-DFC1A9B3B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31" y="0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C7D6498-E66B-2FD4-E735-3FAB3D6A69A1}"/>
                </a:ext>
              </a:extLst>
            </p:cNvPr>
            <p:cNvCxnSpPr>
              <a:cxnSpLocks/>
            </p:cNvCxnSpPr>
            <p:nvPr/>
          </p:nvCxnSpPr>
          <p:spPr>
            <a:xfrm>
              <a:off x="1418252" y="0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29612C08-1D22-57D1-2337-2D221DEB64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64433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91BB9252-8FC8-4825-BE2F-DEA441EDF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516" y="342122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E310790-563A-47BF-70EE-4239457AE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2065" y="-1088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26DCCA6B-1253-6DAC-59F2-C562EBC31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39" y="261257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F04AF9B2-2744-A0FD-54D4-D6BC275CA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3281" y="104191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B646022-3E2B-EB55-82E6-BF5D976680A1}"/>
                </a:ext>
              </a:extLst>
            </p:cNvPr>
            <p:cNvCxnSpPr>
              <a:cxnSpLocks/>
            </p:cNvCxnSpPr>
            <p:nvPr/>
          </p:nvCxnSpPr>
          <p:spPr>
            <a:xfrm>
              <a:off x="2062065" y="104190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F3C788D-1B11-67B1-56E5-C1E31C41A2B4}"/>
                </a:ext>
              </a:extLst>
            </p:cNvPr>
            <p:cNvCxnSpPr>
              <a:cxnSpLocks/>
            </p:cNvCxnSpPr>
            <p:nvPr/>
          </p:nvCxnSpPr>
          <p:spPr>
            <a:xfrm>
              <a:off x="2062065" y="104190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44B728A-72B7-CDFC-D06F-FF8129BCADBB}"/>
                </a:ext>
              </a:extLst>
            </p:cNvPr>
            <p:cNvCxnSpPr>
              <a:cxnSpLocks/>
            </p:cNvCxnSpPr>
            <p:nvPr/>
          </p:nvCxnSpPr>
          <p:spPr>
            <a:xfrm>
              <a:off x="2497833" y="0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F384978D-095D-2FDF-3802-EF58F2653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0904" y="221605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4F76885C-9F0A-504E-8233-75C15D6F4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907" y="-1088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7D2E1A1C-6314-5C1D-62EE-0F605DA09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2785" y="0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71ADFE10-008F-B51A-0E6F-9BEBE820F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5429" y="221605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1CF45F4-980C-FDF2-1E05-A36BB81DE6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2541" y="-1088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970DE9D0-AE04-8645-EA87-EB6D4A929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4049" y="0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EE2FD6F7-FB11-FFF7-AEA9-21A959851D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4853" y="218270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E07BEE33-9791-F574-62E5-B35E841EA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024" y="97691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5A7A5324-2820-A245-88D1-69359105EA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489" y="0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082F1122-CB59-AF2E-9394-7AA95ED9B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139" y="0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647ACF1-5463-533A-BBCA-F9B5D9A38AC7}"/>
                </a:ext>
              </a:extLst>
            </p:cNvPr>
            <p:cNvSpPr/>
            <p:nvPr/>
          </p:nvSpPr>
          <p:spPr>
            <a:xfrm>
              <a:off x="4366779" y="167966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828A8F77-A674-E013-AA78-4CBDAA4358AD}"/>
                </a:ext>
              </a:extLst>
            </p:cNvPr>
            <p:cNvSpPr/>
            <p:nvPr/>
          </p:nvSpPr>
          <p:spPr>
            <a:xfrm>
              <a:off x="713910" y="1345433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4E0F72D-8E80-3E0B-A4C8-72A6C99C0B3A}"/>
                </a:ext>
              </a:extLst>
            </p:cNvPr>
            <p:cNvSpPr/>
            <p:nvPr/>
          </p:nvSpPr>
          <p:spPr>
            <a:xfrm>
              <a:off x="1094840" y="609621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942AB5C3-36D6-5A65-A41E-184897230E29}"/>
                </a:ext>
              </a:extLst>
            </p:cNvPr>
            <p:cNvSpPr/>
            <p:nvPr/>
          </p:nvSpPr>
          <p:spPr>
            <a:xfrm>
              <a:off x="2018570" y="311035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A1BEA66-2CFB-62A8-CB87-95E016AF18B3}"/>
                </a:ext>
              </a:extLst>
            </p:cNvPr>
            <p:cNvSpPr/>
            <p:nvPr/>
          </p:nvSpPr>
          <p:spPr>
            <a:xfrm flipH="1" flipV="1">
              <a:off x="209551" y="1185919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1CED3B9-2B27-DE79-C203-2E0CBDA942C0}"/>
                </a:ext>
              </a:extLst>
            </p:cNvPr>
            <p:cNvSpPr/>
            <p:nvPr/>
          </p:nvSpPr>
          <p:spPr>
            <a:xfrm>
              <a:off x="846019" y="23949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27B6B7DA-5BD4-4448-22F1-7DA2B441448D}"/>
                </a:ext>
              </a:extLst>
            </p:cNvPr>
            <p:cNvSpPr/>
            <p:nvPr/>
          </p:nvSpPr>
          <p:spPr>
            <a:xfrm>
              <a:off x="4223707" y="594065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DF1BEC1D-1C5C-7BC1-5839-0F4A84C44319}"/>
                </a:ext>
              </a:extLst>
            </p:cNvPr>
            <p:cNvSpPr/>
            <p:nvPr/>
          </p:nvSpPr>
          <p:spPr>
            <a:xfrm>
              <a:off x="5231416" y="62218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F9D36280-1A8E-1CA8-44B0-9AB4B9FBF011}"/>
                </a:ext>
              </a:extLst>
            </p:cNvPr>
            <p:cNvSpPr/>
            <p:nvPr/>
          </p:nvSpPr>
          <p:spPr>
            <a:xfrm>
              <a:off x="2814781" y="603394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D6E9C49-ABBB-95DC-F090-39669A302005}"/>
                </a:ext>
              </a:extLst>
            </p:cNvPr>
            <p:cNvSpPr/>
            <p:nvPr/>
          </p:nvSpPr>
          <p:spPr>
            <a:xfrm>
              <a:off x="351501" y="622055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BD3F304-6149-ED08-F6E3-2B7D9711EA15}"/>
                </a:ext>
              </a:extLst>
            </p:cNvPr>
            <p:cNvSpPr/>
            <p:nvPr/>
          </p:nvSpPr>
          <p:spPr>
            <a:xfrm>
              <a:off x="426140" y="276819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72A85F8A-3AA5-35C5-0D4B-1D8CFCE62835}"/>
                </a:ext>
              </a:extLst>
            </p:cNvPr>
            <p:cNvSpPr/>
            <p:nvPr/>
          </p:nvSpPr>
          <p:spPr>
            <a:xfrm>
              <a:off x="2024787" y="93317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43FD56F1-8D7E-5A78-A8CB-D9B3BDC5ED5D}"/>
                </a:ext>
              </a:extLst>
            </p:cNvPr>
            <p:cNvSpPr/>
            <p:nvPr/>
          </p:nvSpPr>
          <p:spPr>
            <a:xfrm>
              <a:off x="472797" y="188170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AB070081-CF65-F11C-B933-9B0281521DA5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120BBC61-5A71-6407-BC81-158ADD40BC6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9A749285-E16D-6016-F453-53A8C3F82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D000E8DE-99E4-612F-37A3-69780D583078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A35509A1-B615-BF3C-72B7-DDD74AA3F79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4BD9F208-0882-3662-6323-7A20DDE53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D36396E3-EE56-A471-C46D-61E184D7A24B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AAFF2372-09B0-485C-7385-FA24B44ED8A5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04EC43F8-EEDA-AF8D-8D04-2CFAFD7F9E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6FAFFEC2-A112-F566-B92D-69F0E94F4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7E60FE8B-9FAD-B6B9-3323-B1AFB1FA7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A38BC8F6-D517-D251-16D7-5ED324286814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F0556DB1-D345-ED8A-369C-DB4CBD229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1ECB20DA-2DAE-4A60-9F80-5590165D8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0E07C65F-DDA5-B610-46C5-6ED11F867656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5CC06B9A-A4C1-364F-0A3A-4F4211240634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C837DC65-DB54-3211-9BE0-0BDD678F7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A1EFB069-71D9-1E63-F35E-24493AA67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7EFA796-48EA-A6C6-A6D5-826385646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27396519-B687-5DE4-7A91-927C8C895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A91C0DF5-6B9D-60D1-1B42-53B94DDA635A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735EBFB5-077C-A8B4-3FC3-25CF1CB1792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9ADCD1A1-148F-3CDA-FE50-0F3F1443ED47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2405F411-A2E8-473D-7D58-9279AA39C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3D873365-D8E1-5301-8176-62A6036AA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1DF73DB5-499C-8BB3-742C-F4C063524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264B45D-C222-2C59-89A0-C423235DE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BA415E4E-648C-9210-6C12-E3DECED79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059ABC5-B275-ECD0-B8F4-A54680100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28DF26AE-7C34-2402-656B-D0B52C10C8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7AD01F85-E711-2E39-9DDC-D7FC6166B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5A532DEA-4DAD-63C7-A7C3-53E8482DAA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3ABFC49A-2528-F44F-562A-CE9639EF3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EC3AC723-9D96-9389-0CA2-D75653EDFFD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2794B80-1099-3974-5FAA-B1B155BB71B4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D5D28832-E0AF-FB33-A7CE-39BBC161EA62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0E1BE00E-29A8-23C1-65C2-122B9590052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21EB0AEC-0200-25F5-318B-117CB4DE2811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DA0227BA-167E-690F-1490-6DE0E08696BA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6C2B59C9-1791-2342-6549-B3898CC306A7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9FA27AA3-53B3-F6F0-D4CE-A9B42B9640E7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013E45CA-609D-1AE8-DEB3-EBB6387DDB18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B027820E-A980-4414-73E6-021194526BFC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B97C0851-58CB-0739-0939-015088C44CC8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1B07D6DD-52A7-A760-F803-7F283DB54069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F6540264-E5BB-3065-8ABE-AFA043A53394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0CA42B5-C115-BB3F-F044-6B607FD65F1B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1F7F8D68-B3C0-F00F-03E1-9631196B980A}"/>
              </a:ext>
            </a:extLst>
          </p:cNvPr>
          <p:cNvSpPr/>
          <p:nvPr/>
        </p:nvSpPr>
        <p:spPr>
          <a:xfrm>
            <a:off x="2317734" y="1755710"/>
            <a:ext cx="2880000" cy="2880000"/>
          </a:xfrm>
          <a:prstGeom prst="arc">
            <a:avLst>
              <a:gd name="adj1" fmla="val 16200000"/>
              <a:gd name="adj2" fmla="val 20811147"/>
            </a:avLst>
          </a:prstGeom>
          <a:ln w="28575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10FCD8BF-1A5E-55DC-F16F-1AFDB2239EB5}"/>
              </a:ext>
            </a:extLst>
          </p:cNvPr>
          <p:cNvSpPr txBox="1"/>
          <p:nvPr/>
        </p:nvSpPr>
        <p:spPr>
          <a:xfrm>
            <a:off x="5428749" y="2410965"/>
            <a:ext cx="541715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0" dirty="0" err="1">
                <a:solidFill>
                  <a:srgbClr val="960000"/>
                </a:solidFill>
                <a:effectLst/>
                <a:latin typeface="Abadi Extra Light" panose="020B0204020104020204" pitchFamily="34" charset="0"/>
              </a:rPr>
              <a:t>Artificial</a:t>
            </a:r>
            <a:r>
              <a:rPr lang="fr-FR" sz="3200" b="1" i="0" dirty="0">
                <a:solidFill>
                  <a:srgbClr val="960000"/>
                </a:solidFill>
                <a:effectLst/>
                <a:latin typeface="Abadi Extra Light" panose="020B0204020104020204" pitchFamily="34" charset="0"/>
              </a:rPr>
              <a:t> Intelligence </a:t>
            </a:r>
            <a:r>
              <a:rPr lang="fr-FR" sz="3200" b="1" i="0" dirty="0" err="1">
                <a:solidFill>
                  <a:srgbClr val="960000"/>
                </a:solidFill>
                <a:effectLst/>
                <a:latin typeface="Abadi Extra Light" panose="020B0204020104020204" pitchFamily="34" charset="0"/>
              </a:rPr>
              <a:t>Frameworks</a:t>
            </a:r>
            <a:endParaRPr lang="fr-FR" sz="3200" b="1" i="0" dirty="0">
              <a:solidFill>
                <a:srgbClr val="960000"/>
              </a:solidFill>
              <a:effectLst/>
              <a:latin typeface="Abadi Extra Light" panose="020B0204020104020204" pitchFamily="34" charset="0"/>
            </a:endParaRPr>
          </a:p>
          <a:p>
            <a:r>
              <a:rPr lang="fr-FR" sz="2400" dirty="0">
                <a:latin typeface="Abadi Extra Light" panose="020B0204020104020204" pitchFamily="34" charset="0"/>
              </a:rPr>
              <a:t>Défi IA 2023</a:t>
            </a:r>
          </a:p>
          <a:p>
            <a:endParaRPr lang="fr-FR" dirty="0">
              <a:latin typeface="Abadi Extra Light" panose="020B0204020104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rPr>
              <a:t>Eva Etheve – Julie Gonzalez – Alexandre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79" name="Picture 4" descr="Pôle Occitanie | S.mart">
            <a:extLst>
              <a:ext uri="{FF2B5EF4-FFF2-40B4-BE49-F238E27FC236}">
                <a16:creationId xmlns:a16="http://schemas.microsoft.com/office/drawing/2014/main" id="{65589254-0116-505E-5E6F-7E7A550D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72376" y="240854"/>
            <a:ext cx="1034504" cy="5055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Kaggle — Wikipédia">
            <a:extLst>
              <a:ext uri="{FF2B5EF4-FFF2-40B4-BE49-F238E27FC236}">
                <a16:creationId xmlns:a16="http://schemas.microsoft.com/office/drawing/2014/main" id="{A418F9E2-4903-F0CA-A5A7-BF940397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793" y="239499"/>
            <a:ext cx="1216560" cy="46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91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EE71375-82AB-947E-C6BC-1B188DBBDE20}"/>
              </a:ext>
            </a:extLst>
          </p:cNvPr>
          <p:cNvSpPr txBox="1"/>
          <p:nvPr/>
        </p:nvSpPr>
        <p:spPr>
          <a:xfrm>
            <a:off x="258765" y="198777"/>
            <a:ext cx="6102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Oral presentation - (</a:t>
            </a:r>
            <a:r>
              <a:rPr lang="en-US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30%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15 minutes presentation + 10 minutes questions.</a:t>
            </a:r>
            <a:b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You will be evaluated on the following criteria: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Quality of the presentation.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Explanations of the chosen features and algorithm.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Demonstration of your application.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Some insights on your model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biais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 and interpretability.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0287BE5-01DC-362E-797A-C4EE408D2325}"/>
              </a:ext>
            </a:extLst>
          </p:cNvPr>
          <p:cNvSpPr txBox="1"/>
          <p:nvPr/>
        </p:nvSpPr>
        <p:spPr>
          <a:xfrm>
            <a:off x="804363" y="3111186"/>
            <a:ext cx="610222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effectLst/>
                <a:latin typeface="Segoe UI Historic" panose="020B0502040204020203" pitchFamily="34" charset="0"/>
              </a:rPr>
              <a:t>1) Stratégie des requêtes, suppression des doublons pour économiser le nb de requêtes +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adversarial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2) Transformation sur les données +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feature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engineering (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cost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life) 3) Test des différents modèles + stratégie de recherches des meilleurs params +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results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: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boosting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, NN, ada, cat,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stacking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etc… 4)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Exploratory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analysis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5) Démonstration de notre appli :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gradio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+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dockerfile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6) Interprétabilité + biais du modèle final</a:t>
            </a:r>
            <a:endParaRPr lang="fr-FR" sz="11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6E26E80-4419-EEB9-5C4B-BFE5DF0810A9}"/>
              </a:ext>
            </a:extLst>
          </p:cNvPr>
          <p:cNvSpPr txBox="1"/>
          <p:nvPr/>
        </p:nvSpPr>
        <p:spPr>
          <a:xfrm>
            <a:off x="5381286" y="188305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(on passe de ?? de données à ?? de données)</a:t>
            </a:r>
          </a:p>
        </p:txBody>
      </p:sp>
    </p:spTree>
    <p:extLst>
      <p:ext uri="{BB962C8B-B14F-4D97-AF65-F5344CB8AC3E}">
        <p14:creationId xmlns:p14="http://schemas.microsoft.com/office/powerpoint/2010/main" val="36921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865A5F6E-4927-B118-1091-1186E032C25A}"/>
              </a:ext>
            </a:extLst>
          </p:cNvPr>
          <p:cNvCxnSpPr/>
          <p:nvPr/>
        </p:nvCxnSpPr>
        <p:spPr>
          <a:xfrm flipV="1">
            <a:off x="335901" y="1941701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2B1A1CE-C566-40DE-3898-974BAF80237D}"/>
              </a:ext>
            </a:extLst>
          </p:cNvPr>
          <p:cNvCxnSpPr/>
          <p:nvPr/>
        </p:nvCxnSpPr>
        <p:spPr>
          <a:xfrm flipV="1">
            <a:off x="1915872" y="3014920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C139AA8-7EF7-47CB-3676-A74BA96BDF92}"/>
              </a:ext>
            </a:extLst>
          </p:cNvPr>
          <p:cNvCxnSpPr/>
          <p:nvPr/>
        </p:nvCxnSpPr>
        <p:spPr>
          <a:xfrm flipV="1">
            <a:off x="3539413" y="1941701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48E5235-B3F0-E83F-B173-5F3A21A41B8B}"/>
              </a:ext>
            </a:extLst>
          </p:cNvPr>
          <p:cNvCxnSpPr/>
          <p:nvPr/>
        </p:nvCxnSpPr>
        <p:spPr>
          <a:xfrm flipV="1">
            <a:off x="5676109" y="3037780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87EF2F33-F718-0090-E4D3-FEE73D5EADC8}"/>
              </a:ext>
            </a:extLst>
          </p:cNvPr>
          <p:cNvCxnSpPr/>
          <p:nvPr/>
        </p:nvCxnSpPr>
        <p:spPr>
          <a:xfrm flipV="1">
            <a:off x="7714691" y="1941701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A6F7238-EB73-16F9-A227-6DD756EEF7A8}"/>
              </a:ext>
            </a:extLst>
          </p:cNvPr>
          <p:cNvCxnSpPr>
            <a:cxnSpLocks/>
          </p:cNvCxnSpPr>
          <p:nvPr/>
        </p:nvCxnSpPr>
        <p:spPr>
          <a:xfrm flipV="1">
            <a:off x="9836389" y="3033582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A55A0A-32A3-7A34-82D7-71865F64E352}"/>
              </a:ext>
            </a:extLst>
          </p:cNvPr>
          <p:cNvSpPr/>
          <p:nvPr/>
        </p:nvSpPr>
        <p:spPr>
          <a:xfrm>
            <a:off x="109787" y="2992061"/>
            <a:ext cx="11909597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0C3AAC3-9833-9BA4-A573-8E8DED6E2047}"/>
              </a:ext>
            </a:extLst>
          </p:cNvPr>
          <p:cNvSpPr txBox="1"/>
          <p:nvPr/>
        </p:nvSpPr>
        <p:spPr>
          <a:xfrm>
            <a:off x="494524" y="1272384"/>
            <a:ext cx="225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Stratégie, traitement &amp; sélection des requêtes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8E45376-01B8-1A18-B8E1-FEE3AF52DBF4}"/>
              </a:ext>
            </a:extLst>
          </p:cNvPr>
          <p:cNvSpPr txBox="1"/>
          <p:nvPr/>
        </p:nvSpPr>
        <p:spPr>
          <a:xfrm>
            <a:off x="2070804" y="4075906"/>
            <a:ext cx="202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Transformation sur les données et </a:t>
            </a:r>
            <a:r>
              <a:rPr lang="fr-FR" dirty="0" err="1">
                <a:latin typeface="Abadi Extra Light" panose="020B0204020104020204" pitchFamily="34" charset="0"/>
              </a:rPr>
              <a:t>feature</a:t>
            </a:r>
            <a:r>
              <a:rPr lang="fr-FR" dirty="0">
                <a:latin typeface="Abadi Extra Light" panose="020B0204020104020204" pitchFamily="34" charset="0"/>
              </a:rPr>
              <a:t> engineering 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41C90BC-B82C-F71A-FAF7-603F44B3AF2A}"/>
              </a:ext>
            </a:extLst>
          </p:cNvPr>
          <p:cNvSpPr txBox="1"/>
          <p:nvPr/>
        </p:nvSpPr>
        <p:spPr>
          <a:xfrm>
            <a:off x="3506226" y="1279843"/>
            <a:ext cx="242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Performance des différents modèles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6385082-9935-A43C-9B56-9793A2B672B1}"/>
              </a:ext>
            </a:extLst>
          </p:cNvPr>
          <p:cNvSpPr txBox="1"/>
          <p:nvPr/>
        </p:nvSpPr>
        <p:spPr>
          <a:xfrm>
            <a:off x="5887532" y="4394945"/>
            <a:ext cx="242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badi Extra Light" panose="020B0204020104020204" pitchFamily="34" charset="0"/>
              </a:rPr>
              <a:t>Analyse exploratoire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0BA2373-DC71-04EB-9A18-42A485329C44}"/>
              </a:ext>
            </a:extLst>
          </p:cNvPr>
          <p:cNvSpPr txBox="1"/>
          <p:nvPr/>
        </p:nvSpPr>
        <p:spPr>
          <a:xfrm>
            <a:off x="7812717" y="1244971"/>
            <a:ext cx="242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Démonstration de </a:t>
            </a:r>
            <a:r>
              <a:rPr lang="fr-FR" dirty="0" err="1">
                <a:latin typeface="Abadi Extra Light" panose="020B0204020104020204" pitchFamily="34" charset="0"/>
              </a:rPr>
              <a:t>Gradio</a:t>
            </a:r>
            <a:r>
              <a:rPr lang="fr-FR" dirty="0">
                <a:latin typeface="Abadi Extra Light" panose="020B0204020104020204" pitchFamily="34" charset="0"/>
              </a:rPr>
              <a:t> et du </a:t>
            </a:r>
            <a:r>
              <a:rPr lang="fr-FR" dirty="0" err="1">
                <a:latin typeface="Abadi Extra Light" panose="020B0204020104020204" pitchFamily="34" charset="0"/>
              </a:rPr>
              <a:t>Dockerfile</a:t>
            </a:r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F2E7634-B719-A143-DBA0-C2F8E545AF3B}"/>
              </a:ext>
            </a:extLst>
          </p:cNvPr>
          <p:cNvSpPr txBox="1"/>
          <p:nvPr/>
        </p:nvSpPr>
        <p:spPr>
          <a:xfrm>
            <a:off x="10050751" y="4111126"/>
            <a:ext cx="209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Interprétabilité et analyse du modèle final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5493446-AEA8-5EDF-C4EA-E863057DBF3B}"/>
              </a:ext>
            </a:extLst>
          </p:cNvPr>
          <p:cNvSpPr txBox="1"/>
          <p:nvPr/>
        </p:nvSpPr>
        <p:spPr>
          <a:xfrm>
            <a:off x="54221" y="1104559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2847791-6005-AC82-60AD-C58C43CC6701}"/>
              </a:ext>
            </a:extLst>
          </p:cNvPr>
          <p:cNvSpPr txBox="1"/>
          <p:nvPr/>
        </p:nvSpPr>
        <p:spPr>
          <a:xfrm>
            <a:off x="1621238" y="3997871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2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0913198-BDF1-AB37-7EBE-019E30A41F94}"/>
              </a:ext>
            </a:extLst>
          </p:cNvPr>
          <p:cNvSpPr txBox="1"/>
          <p:nvPr/>
        </p:nvSpPr>
        <p:spPr>
          <a:xfrm>
            <a:off x="3261031" y="1104559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0CA9C84-B4EE-206E-9A6D-770006E5A9E2}"/>
              </a:ext>
            </a:extLst>
          </p:cNvPr>
          <p:cNvSpPr txBox="1"/>
          <p:nvPr/>
        </p:nvSpPr>
        <p:spPr>
          <a:xfrm>
            <a:off x="5341245" y="4069452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4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4C6D727-3687-9847-9E23-5F7C15EC3E16}"/>
              </a:ext>
            </a:extLst>
          </p:cNvPr>
          <p:cNvSpPr txBox="1"/>
          <p:nvPr/>
        </p:nvSpPr>
        <p:spPr>
          <a:xfrm>
            <a:off x="7377354" y="1103631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5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940510D2-F4F4-D581-B7D4-0628E88BB5ED}"/>
              </a:ext>
            </a:extLst>
          </p:cNvPr>
          <p:cNvSpPr txBox="1"/>
          <p:nvPr/>
        </p:nvSpPr>
        <p:spPr>
          <a:xfrm>
            <a:off x="9522274" y="4069452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91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79044F4-574F-31DC-65A4-AB22015951A1}"/>
              </a:ext>
            </a:extLst>
          </p:cNvPr>
          <p:cNvSpPr txBox="1"/>
          <p:nvPr/>
        </p:nvSpPr>
        <p:spPr>
          <a:xfrm>
            <a:off x="303244" y="138499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Stratégie, traitement &amp; sélection des requêtes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5C1BCA3-2899-D06E-E912-A101D254D269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076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6F7F685-C23B-FD6F-716F-43799A87822E}"/>
              </a:ext>
            </a:extLst>
          </p:cNvPr>
          <p:cNvSpPr txBox="1"/>
          <p:nvPr/>
        </p:nvSpPr>
        <p:spPr>
          <a:xfrm>
            <a:off x="303244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Transformation sur les données et </a:t>
            </a:r>
            <a:r>
              <a:rPr lang="fr-FR" dirty="0" err="1">
                <a:latin typeface="Abadi Extra Light" panose="020B0204020104020204" pitchFamily="34" charset="0"/>
              </a:rPr>
              <a:t>feature</a:t>
            </a:r>
            <a:r>
              <a:rPr lang="fr-FR" dirty="0">
                <a:latin typeface="Abadi Extra Light" panose="020B0204020104020204" pitchFamily="34" charset="0"/>
              </a:rPr>
              <a:t> engineering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44CFABF-AB0D-E5B4-C8C7-D592E2E1C3C9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60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57E69B-586D-2DE4-B772-F70AAB9E3137}"/>
              </a:ext>
            </a:extLst>
          </p:cNvPr>
          <p:cNvSpPr txBox="1"/>
          <p:nvPr/>
        </p:nvSpPr>
        <p:spPr>
          <a:xfrm>
            <a:off x="303244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Performance des différents modèles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7D89C1-52C8-C653-AC2B-39B0BC655D10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811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ECF27AF-6D2E-AF8F-79B5-F00C91BEB6AE}"/>
              </a:ext>
            </a:extLst>
          </p:cNvPr>
          <p:cNvSpPr txBox="1"/>
          <p:nvPr/>
        </p:nvSpPr>
        <p:spPr>
          <a:xfrm>
            <a:off x="303244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Analyse exploratoire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CBD7CD0-9639-9804-216D-F10AD25F0440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4351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6E615CD-B7B3-9359-537A-175B4154D709}"/>
              </a:ext>
            </a:extLst>
          </p:cNvPr>
          <p:cNvSpPr txBox="1"/>
          <p:nvPr/>
        </p:nvSpPr>
        <p:spPr>
          <a:xfrm>
            <a:off x="303244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Démonstration de </a:t>
            </a:r>
            <a:r>
              <a:rPr lang="fr-FR" dirty="0" err="1">
                <a:latin typeface="Abadi Extra Light" panose="020B0204020104020204" pitchFamily="34" charset="0"/>
              </a:rPr>
              <a:t>Gradio</a:t>
            </a:r>
            <a:r>
              <a:rPr lang="fr-FR" dirty="0">
                <a:latin typeface="Abadi Extra Light" panose="020B0204020104020204" pitchFamily="34" charset="0"/>
              </a:rPr>
              <a:t> et du </a:t>
            </a:r>
            <a:r>
              <a:rPr lang="fr-FR" dirty="0" err="1">
                <a:latin typeface="Abadi Extra Light" panose="020B0204020104020204" pitchFamily="34" charset="0"/>
              </a:rPr>
              <a:t>Dockerfile</a:t>
            </a:r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9C4850E-6497-A147-EF11-192A92EC3872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711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495B3F5-41A0-3177-6BE3-D4FA69C84E46}"/>
              </a:ext>
            </a:extLst>
          </p:cNvPr>
          <p:cNvSpPr txBox="1"/>
          <p:nvPr/>
        </p:nvSpPr>
        <p:spPr>
          <a:xfrm>
            <a:off x="303244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Interprétabilité et analyse du modèle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514FD62-320B-C9D9-1B4A-758FDB61E42E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90412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344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Lato</vt:lpstr>
      <vt:lpstr>Segoe UI Historic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evaetheve4@gmail.com</dc:creator>
  <cp:lastModifiedBy>evaetheve4@gmail.com</cp:lastModifiedBy>
  <cp:revision>5</cp:revision>
  <dcterms:created xsi:type="dcterms:W3CDTF">2023-01-03T16:50:51Z</dcterms:created>
  <dcterms:modified xsi:type="dcterms:W3CDTF">2023-01-03T19:25:46Z</dcterms:modified>
</cp:coreProperties>
</file>