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4" r:id="rId9"/>
    <p:sldId id="271" r:id="rId10"/>
    <p:sldId id="266" r:id="rId11"/>
    <p:sldId id="267" r:id="rId12"/>
    <p:sldId id="268" r:id="rId13"/>
    <p:sldId id="27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2"/>
    <p:restoredTop sz="95946"/>
  </p:normalViewPr>
  <p:slideViewPr>
    <p:cSldViewPr snapToGrid="0" snapToObjects="1">
      <p:cViewPr varScale="1">
        <p:scale>
          <a:sx n="76" d="100"/>
          <a:sy n="76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1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568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9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26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46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41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1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D50C6-D9E0-8246-A3FC-3466D4CE2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Atelier CV et lettre de motivation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98CEF4-6CE9-FB4A-BDDC-870A8684E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Suzanne Nassima </a:t>
            </a:r>
            <a:r>
              <a:rPr lang="fr-FR" dirty="0" err="1"/>
              <a:t>Outman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26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E79C7-F664-B741-9575-1677EEE1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lettre de 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AAB2B-4B2F-3345-BD47-2C0ED6F0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C’est quoi une lettre de motivation ?</a:t>
            </a:r>
          </a:p>
          <a:p>
            <a:pPr>
              <a:lnSpc>
                <a:spcPct val="150000"/>
              </a:lnSpc>
            </a:pPr>
            <a:r>
              <a:rPr lang="fr-FR" dirty="0"/>
              <a:t>Courrier d’une page qui explique au recruteur vos capacités et compétences pour occuper un poste, en quoi votre candidature va apporter une valeur ajoutée à l’entreprise…</a:t>
            </a:r>
          </a:p>
          <a:p>
            <a:pPr>
              <a:lnSpc>
                <a:spcPct val="150000"/>
              </a:lnSpc>
            </a:pPr>
            <a:r>
              <a:rPr lang="fr-FR" dirty="0"/>
              <a:t>La lettre de motivation est le 1</a:t>
            </a:r>
            <a:r>
              <a:rPr lang="fr-FR" baseline="30000" dirty="0"/>
              <a:t>er</a:t>
            </a:r>
            <a:r>
              <a:rPr lang="fr-FR" dirty="0"/>
              <a:t> contact avec le recruteur</a:t>
            </a:r>
          </a:p>
          <a:p>
            <a:pPr>
              <a:lnSpc>
                <a:spcPct val="150000"/>
              </a:lnSpc>
            </a:pPr>
            <a:r>
              <a:rPr lang="fr-FR" dirty="0"/>
              <a:t>Elle doit être soignée dans le fond comme dans la forme</a:t>
            </a:r>
          </a:p>
        </p:txBody>
      </p:sp>
    </p:spTree>
    <p:extLst>
      <p:ext uri="{BB962C8B-B14F-4D97-AF65-F5344CB8AC3E}">
        <p14:creationId xmlns:p14="http://schemas.microsoft.com/office/powerpoint/2010/main" val="30590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A5824-5378-FC45-8587-AA94E779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écrire une bonne Lette de Motivation?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7FC29-8ACF-E045-8E8A-A025FFB6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Accompagne le CV, peut reprendre des éléments </a:t>
            </a:r>
          </a:p>
          <a:p>
            <a:r>
              <a:rPr lang="fr-FR" dirty="0"/>
              <a:t>« </a:t>
            </a:r>
            <a:r>
              <a:rPr lang="fr-FR" i="1" dirty="0"/>
              <a:t>Le CV décrit le passé et la lettre de motivation se tourne vers le futur </a:t>
            </a:r>
            <a:r>
              <a:rPr lang="fr-FR" dirty="0"/>
              <a:t>»</a:t>
            </a:r>
          </a:p>
          <a:p>
            <a:r>
              <a:rPr lang="fr-FR" dirty="0"/>
              <a:t>Ne doit pas dépasser une page A4 (15-18 lignes)</a:t>
            </a:r>
          </a:p>
          <a:p>
            <a:r>
              <a:rPr lang="fr-FR" dirty="0"/>
              <a:t>Faire attention aux fautes d’orthographes (site: </a:t>
            </a:r>
            <a:r>
              <a:rPr lang="fr-FR" dirty="0" err="1"/>
              <a:t>scribens</a:t>
            </a:r>
            <a:r>
              <a:rPr lang="fr-FR" dirty="0"/>
              <a:t>, </a:t>
            </a:r>
            <a:r>
              <a:rPr lang="fr-FR" dirty="0" err="1"/>
              <a:t>reverso</a:t>
            </a:r>
            <a:r>
              <a:rPr lang="fr-FR" dirty="0"/>
              <a:t>)</a:t>
            </a:r>
          </a:p>
          <a:p>
            <a:r>
              <a:rPr lang="fr-FR" dirty="0"/>
              <a:t>La lettre doit être claire, concise et personnalisée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15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A5824-5378-FC45-8587-AA94E779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de la lettre de 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7FC29-8ACF-E045-8E8A-A025FFB6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Elle s’écrit en trois Phases:</a:t>
            </a:r>
          </a:p>
          <a:p>
            <a:r>
              <a:rPr lang="fr-FR" b="1" dirty="0"/>
              <a:t>VOUS : </a:t>
            </a:r>
            <a:r>
              <a:rPr lang="fr-FR" dirty="0"/>
              <a:t>Les informations sur l’entreprise qui pousse le candidat à vouloir la rejoindre. Il faut se renseigner sur l’entreprise via le site officiel par exemple</a:t>
            </a:r>
          </a:p>
          <a:p>
            <a:r>
              <a:rPr lang="fr-FR" b="1" dirty="0"/>
              <a:t>MOI: </a:t>
            </a:r>
            <a:r>
              <a:rPr lang="fr-FR" dirty="0"/>
              <a:t>Le candidat explique en quoi son profil peut être intéressant, en citant des compétences et en reprenant des éléments pertinents du CV</a:t>
            </a:r>
          </a:p>
          <a:p>
            <a:r>
              <a:rPr lang="fr-FR" b="1" dirty="0"/>
              <a:t>NOUS: </a:t>
            </a:r>
            <a:r>
              <a:rPr lang="fr-FR" dirty="0"/>
              <a:t>C’est le lien entre les deux premiers paragraphes. Le but est d’écrire explicitement ce que le candidat apporte à l’entreprise et en quoi c’est la meilleure personne pour ce poste.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7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8">
            <a:extLst>
              <a:ext uri="{FF2B5EF4-FFF2-40B4-BE49-F238E27FC236}">
                <a16:creationId xmlns:a16="http://schemas.microsoft.com/office/drawing/2014/main" id="{892473C3-D821-7744-9F46-7F77886E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51" y="403574"/>
            <a:ext cx="4386827" cy="62030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A03F45-C20D-0041-A326-74BC3357B664}"/>
              </a:ext>
            </a:extLst>
          </p:cNvPr>
          <p:cNvSpPr txBox="1"/>
          <p:nvPr/>
        </p:nvSpPr>
        <p:spPr>
          <a:xfrm>
            <a:off x="0" y="2332383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000" dirty="0">
                <a:solidFill>
                  <a:srgbClr val="FFC000"/>
                </a:solidFill>
              </a:rPr>
              <a:t>Mise en page d’une lettre de</a:t>
            </a:r>
          </a:p>
          <a:p>
            <a:r>
              <a:rPr lang="fr-FR" sz="2000" dirty="0">
                <a:solidFill>
                  <a:srgbClr val="FFC000"/>
                </a:solidFill>
              </a:rPr>
              <a:t> motivation</a:t>
            </a:r>
          </a:p>
        </p:txBody>
      </p:sp>
    </p:spTree>
    <p:extLst>
      <p:ext uri="{BB962C8B-B14F-4D97-AF65-F5344CB8AC3E}">
        <p14:creationId xmlns:p14="http://schemas.microsoft.com/office/powerpoint/2010/main" val="208748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B164CA0-B9DA-EE4E-8D1D-E8CD6C350414}"/>
              </a:ext>
            </a:extLst>
          </p:cNvPr>
          <p:cNvSpPr txBox="1"/>
          <p:nvPr/>
        </p:nvSpPr>
        <p:spPr>
          <a:xfrm>
            <a:off x="960538" y="2266121"/>
            <a:ext cx="106634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C000"/>
                </a:solidFill>
              </a:rPr>
              <a:t>A vous de jouer!</a:t>
            </a:r>
          </a:p>
          <a:p>
            <a:pPr algn="ctr"/>
            <a:r>
              <a:rPr lang="fr-FR" sz="6600" dirty="0">
                <a:solidFill>
                  <a:srgbClr val="FFC000"/>
                </a:solidFill>
              </a:rPr>
              <a:t>Merci de votre attention! </a:t>
            </a:r>
          </a:p>
        </p:txBody>
      </p:sp>
    </p:spTree>
    <p:extLst>
      <p:ext uri="{BB962C8B-B14F-4D97-AF65-F5344CB8AC3E}">
        <p14:creationId xmlns:p14="http://schemas.microsoft.com/office/powerpoint/2010/main" val="14464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AC9DE-A449-A244-BA1D-997342A2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candidature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AB7D1-A3FF-3B4B-8813-FF651E8E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dossier de candidature se compose d’un CV et d’une lettre de motivation qui doivent répondre à des critères précis</a:t>
            </a:r>
          </a:p>
          <a:p>
            <a:r>
              <a:rPr lang="fr-FR" dirty="0"/>
              <a:t> Une candidature peut répondre à une offre ou être spontanée </a:t>
            </a:r>
          </a:p>
        </p:txBody>
      </p:sp>
    </p:spTree>
    <p:extLst>
      <p:ext uri="{BB962C8B-B14F-4D97-AF65-F5344CB8AC3E}">
        <p14:creationId xmlns:p14="http://schemas.microsoft.com/office/powerpoint/2010/main" val="507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18A0-58AB-3442-B125-CDE3AE80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1A2C17-0F4B-794B-B7CB-C3F27BFA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= Curriculum Vitae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expression latine qui signifie « déroulement de vie »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c’est votre vitrine</a:t>
            </a:r>
          </a:p>
          <a:p>
            <a:r>
              <a:rPr lang="fr-FR" dirty="0"/>
              <a:t>Permet de présenter le parcours scolaire/professionnel et les compétences d’une personne</a:t>
            </a:r>
          </a:p>
          <a:p>
            <a:r>
              <a:rPr lang="fr-FR" dirty="0"/>
              <a:t>Généralement utilisé pour la recherche d’emploi </a:t>
            </a:r>
            <a:r>
              <a:rPr lang="fr-FR" dirty="0">
                <a:sym typeface="Wingdings" pitchFamily="2" charset="2"/>
              </a:rPr>
              <a:t> document indispensable pour répondre à une offre d’emploi</a:t>
            </a:r>
          </a:p>
          <a:p>
            <a:r>
              <a:rPr lang="fr-FR" dirty="0">
                <a:sym typeface="Wingdings" pitchFamily="2" charset="2"/>
              </a:rPr>
              <a:t>Mais aussi utilisé pour: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   les demandes de stages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   les candidatures dans certaines universités ou formations 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   les adhésions à certains groupes… </a:t>
            </a:r>
            <a:r>
              <a:rPr lang="fr-FR" dirty="0" err="1">
                <a:sym typeface="Wingdings" pitchFamily="2" charset="2"/>
              </a:rPr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3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FE2A4-EF16-2C4F-B4F3-2D3AC7F0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876"/>
            <a:ext cx="9905998" cy="1478570"/>
          </a:xfrm>
        </p:spPr>
        <p:txBody>
          <a:bodyPr/>
          <a:lstStyle/>
          <a:p>
            <a:r>
              <a:rPr lang="fr-FR" dirty="0"/>
              <a:t>Comment écrire un CV?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6AB32-DB0B-1740-8F73-88C8ACA0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2433"/>
            <a:ext cx="9905999" cy="5389581"/>
          </a:xfrm>
        </p:spPr>
        <p:txBody>
          <a:bodyPr>
            <a:normAutofit fontScale="47500" lnSpcReduction="20000"/>
          </a:bodyPr>
          <a:lstStyle/>
          <a:p>
            <a:r>
              <a:rPr lang="fr-FR" sz="3600" dirty="0"/>
              <a:t>Les parties dans un CV: </a:t>
            </a:r>
          </a:p>
          <a:p>
            <a:pPr marL="0" indent="0">
              <a:buNone/>
            </a:pPr>
            <a:r>
              <a:rPr lang="fr-FR" sz="3600" dirty="0"/>
              <a:t>   </a:t>
            </a:r>
            <a:r>
              <a:rPr lang="fr-FR" sz="3600" dirty="0">
                <a:sym typeface="Wingdings" pitchFamily="2" charset="2"/>
              </a:rPr>
              <a:t> </a:t>
            </a:r>
            <a:r>
              <a:rPr lang="fr-FR" sz="3600" b="1" dirty="0">
                <a:sym typeface="Wingdings" pitchFamily="2" charset="2"/>
              </a:rPr>
              <a:t>Un titre et description</a:t>
            </a:r>
            <a:endParaRPr lang="fr-FR" sz="3600" b="1" dirty="0"/>
          </a:p>
          <a:p>
            <a:pPr marL="0" indent="0">
              <a:buNone/>
            </a:pPr>
            <a:r>
              <a:rPr lang="fr-FR" sz="3600" dirty="0"/>
              <a:t>   </a:t>
            </a:r>
            <a:r>
              <a:rPr lang="fr-FR" sz="3600" dirty="0">
                <a:sym typeface="Wingdings" pitchFamily="2" charset="2"/>
              </a:rPr>
              <a:t> </a:t>
            </a:r>
            <a:r>
              <a:rPr lang="fr-FR" sz="3600" b="1" dirty="0">
                <a:sym typeface="Wingdings" pitchFamily="2" charset="2"/>
              </a:rPr>
              <a:t>Les formations faites ou en cours </a:t>
            </a:r>
          </a:p>
          <a:p>
            <a:pPr marL="0" indent="0">
              <a:buNone/>
            </a:pPr>
            <a:r>
              <a:rPr lang="fr-FR" sz="3600" dirty="0">
                <a:sym typeface="Wingdings" pitchFamily="2" charset="2"/>
              </a:rPr>
              <a:t>    </a:t>
            </a:r>
            <a:r>
              <a:rPr lang="fr-FR" sz="3600" b="1" dirty="0">
                <a:sym typeface="Wingdings" pitchFamily="2" charset="2"/>
              </a:rPr>
              <a:t>Les postes occupés</a:t>
            </a:r>
          </a:p>
          <a:p>
            <a:pPr marL="0" indent="0">
              <a:buNone/>
            </a:pPr>
            <a:r>
              <a:rPr lang="fr-FR" sz="3600" dirty="0">
                <a:sym typeface="Wingdings" pitchFamily="2" charset="2"/>
              </a:rPr>
              <a:t>    </a:t>
            </a:r>
            <a:r>
              <a:rPr lang="fr-FR" sz="3600" b="1" dirty="0">
                <a:sym typeface="Wingdings" pitchFamily="2" charset="2"/>
              </a:rPr>
              <a:t>Les compétences développées </a:t>
            </a:r>
          </a:p>
          <a:p>
            <a:pPr marL="0" indent="0">
              <a:buNone/>
            </a:pPr>
            <a:r>
              <a:rPr lang="fr-FR" sz="3600" dirty="0">
                <a:sym typeface="Wingdings" pitchFamily="2" charset="2"/>
              </a:rPr>
              <a:t>    les loisirs </a:t>
            </a:r>
          </a:p>
          <a:p>
            <a:pPr marL="0" indent="0">
              <a:buNone/>
            </a:pPr>
            <a:r>
              <a:rPr lang="fr-FR" sz="3600" dirty="0">
                <a:sym typeface="Wingdings" pitchFamily="2" charset="2"/>
              </a:rPr>
              <a:t>    langues parlées</a:t>
            </a:r>
          </a:p>
          <a:p>
            <a:pPr marL="0" indent="0">
              <a:buNone/>
            </a:pPr>
            <a:r>
              <a:rPr lang="fr-FR" sz="3600" dirty="0"/>
              <a:t>   </a:t>
            </a:r>
            <a:r>
              <a:rPr lang="fr-FR" sz="3600" dirty="0">
                <a:sym typeface="Wingdings" pitchFamily="2" charset="2"/>
              </a:rPr>
              <a:t> </a:t>
            </a:r>
            <a:r>
              <a:rPr lang="fr-FR" sz="3600" b="1" dirty="0">
                <a:sym typeface="Wingdings" pitchFamily="2" charset="2"/>
              </a:rPr>
              <a:t>les coordonnées </a:t>
            </a:r>
          </a:p>
          <a:p>
            <a:pPr marL="0" indent="0">
              <a:buNone/>
            </a:pPr>
            <a:r>
              <a:rPr lang="fr-FR" sz="3600" dirty="0">
                <a:sym typeface="Wingdings" pitchFamily="2" charset="2"/>
              </a:rPr>
              <a:t>    une photo</a:t>
            </a:r>
          </a:p>
          <a:p>
            <a:pPr marL="0" indent="0">
              <a:buNone/>
            </a:pPr>
            <a:r>
              <a:rPr lang="fr-FR" sz="3600" dirty="0">
                <a:sym typeface="Wingdings" pitchFamily="2" charset="2"/>
              </a:rPr>
              <a:t>    Bonne et belle mise en page</a:t>
            </a:r>
            <a:endParaRPr lang="fr-FR" sz="3600" dirty="0"/>
          </a:p>
          <a:p>
            <a:r>
              <a:rPr lang="fr-FR" sz="3600" dirty="0"/>
              <a:t>Chronologie inversé </a:t>
            </a:r>
            <a:r>
              <a:rPr lang="fr-FR" sz="3600" dirty="0">
                <a:sym typeface="Wingdings" pitchFamily="2" charset="2"/>
              </a:rPr>
              <a:t> formations et postes les plus récents aux plus anciens</a:t>
            </a:r>
          </a:p>
          <a:p>
            <a:r>
              <a:rPr lang="fr-FR" sz="3600" dirty="0">
                <a:sym typeface="Wingdings" pitchFamily="2" charset="2"/>
              </a:rPr>
              <a:t>Plusieurs formats de CV disponibles: Physique, En ligne, vidéo</a:t>
            </a:r>
          </a:p>
          <a:p>
            <a:r>
              <a:rPr lang="fr-FR" sz="3600" dirty="0">
                <a:sym typeface="Wingdings" pitchFamily="2" charset="2"/>
              </a:rPr>
              <a:t>Un CV doit tenir sur </a:t>
            </a:r>
            <a:r>
              <a:rPr lang="fr-FR" sz="3600" b="1" dirty="0">
                <a:sym typeface="Wingdings" pitchFamily="2" charset="2"/>
              </a:rPr>
              <a:t>une seule page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75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1AE96-6986-D64B-8FC3-727E9B3C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parties du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1360B-1165-5C4A-AAB5-16618042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2"/>
                </a:solidFill>
              </a:rPr>
              <a:t>Titre et description du profil 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>
                <a:sym typeface="Wingdings" pitchFamily="2" charset="2"/>
              </a:rPr>
              <a:t> informer le recruteur sur le type de poste recherché et le temps qu’on peut mettre à disposition (alternance, job étudiant, CDD, CDI…)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  Exemple de description:  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Etudiante en troisième année de licence en biologie, passionnée de microbiologie, je recherche un stage de découverte d’un mois dans un laboratoire d’analyse médicale. </a:t>
            </a:r>
          </a:p>
        </p:txBody>
      </p:sp>
    </p:spTree>
    <p:extLst>
      <p:ext uri="{BB962C8B-B14F-4D97-AF65-F5344CB8AC3E}">
        <p14:creationId xmlns:p14="http://schemas.microsoft.com/office/powerpoint/2010/main" val="129544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3BF15-DAB2-1144-AF4B-DC8CA1A7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4424"/>
            <a:ext cx="9905998" cy="1478570"/>
          </a:xfrm>
        </p:spPr>
        <p:txBody>
          <a:bodyPr/>
          <a:lstStyle/>
          <a:p>
            <a:r>
              <a:rPr lang="fr-FR" dirty="0"/>
              <a:t>Les différentes parties du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1C81B-54AA-5247-ACD5-F2B2007A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409252"/>
            <a:ext cx="8761413" cy="4850871"/>
          </a:xfrm>
        </p:spPr>
        <p:txBody>
          <a:bodyPr>
            <a:normAutofit fontScale="92500" lnSpcReduction="10000"/>
          </a:bodyPr>
          <a:lstStyle/>
          <a:p>
            <a:r>
              <a:rPr lang="fr-FR" u="sng" dirty="0">
                <a:solidFill>
                  <a:schemeClr val="tx2"/>
                </a:solidFill>
              </a:rPr>
              <a:t>Expériences professionnelles</a:t>
            </a:r>
          </a:p>
          <a:p>
            <a:r>
              <a:rPr lang="fr-FR" dirty="0">
                <a:solidFill>
                  <a:schemeClr val="tx1"/>
                </a:solidFill>
              </a:rPr>
              <a:t>Détaillez les postes que vous avez occupé dans l’ordre anti-chronologique.</a:t>
            </a:r>
          </a:p>
          <a:p>
            <a:r>
              <a:rPr lang="fr-FR" dirty="0">
                <a:solidFill>
                  <a:schemeClr val="tx1"/>
                </a:solidFill>
              </a:rPr>
              <a:t> Les éléments qui doivent figurés dans ce paragraphes sont les suivants: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- L’intitulé du poste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- Le nom de l’entreprise dans laquelle vous avez travailler et sa localisations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- Le temps que vous avez passé dans cette entreprise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</a:rPr>
              <a:t>Conseils: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Les stages et les alternances peuvent être considéré comme une expérience professionnelle</a:t>
            </a:r>
          </a:p>
          <a:p>
            <a:pPr marL="0" indent="0">
              <a:buNone/>
            </a:pPr>
            <a:endParaRPr lang="fr-FR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3BF15-DAB2-1144-AF4B-DC8CA1A7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8967"/>
            <a:ext cx="9905998" cy="1478570"/>
          </a:xfrm>
        </p:spPr>
        <p:txBody>
          <a:bodyPr/>
          <a:lstStyle/>
          <a:p>
            <a:r>
              <a:rPr lang="fr-FR" dirty="0"/>
              <a:t>Les différentes parties du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1C81B-54AA-5247-ACD5-F2B2007A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56678"/>
            <a:ext cx="8761413" cy="4708264"/>
          </a:xfrm>
        </p:spPr>
        <p:txBody>
          <a:bodyPr>
            <a:normAutofit fontScale="85000" lnSpcReduction="20000"/>
          </a:bodyPr>
          <a:lstStyle/>
          <a:p>
            <a:r>
              <a:rPr lang="fr-FR" u="sng" dirty="0">
                <a:solidFill>
                  <a:schemeClr val="tx2"/>
                </a:solidFill>
              </a:rPr>
              <a:t>Les compétences 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Résume l’ensemble des « savoir faire » et « savoir être » liées aux expériences professionnelles et personnelles.</a:t>
            </a:r>
            <a:endParaRPr lang="fr-FR" u="sng" dirty="0">
              <a:solidFill>
                <a:schemeClr val="tx2"/>
              </a:solidFill>
            </a:endParaRPr>
          </a:p>
          <a:p>
            <a:r>
              <a:rPr lang="fr-FR" u="sng" dirty="0">
                <a:solidFill>
                  <a:schemeClr val="tx1"/>
                </a:solidFill>
              </a:rPr>
              <a:t>Conseils: 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Trier vos expériences en fonction du stage ou du poste que vous visez!</a:t>
            </a:r>
          </a:p>
          <a:p>
            <a:pPr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u="sng" dirty="0">
                <a:solidFill>
                  <a:schemeClr val="tx2"/>
                </a:solidFill>
              </a:rPr>
              <a:t>La photo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La photo n’est pas obligatoire.</a:t>
            </a:r>
          </a:p>
          <a:p>
            <a:pPr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u="sng" dirty="0">
                <a:solidFill>
                  <a:schemeClr val="tx2"/>
                </a:solidFill>
              </a:rPr>
              <a:t>La mise en page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Optez pour une mise en page simple et sobre </a:t>
            </a:r>
          </a:p>
        </p:txBody>
      </p:sp>
    </p:spTree>
    <p:extLst>
      <p:ext uri="{BB962C8B-B14F-4D97-AF65-F5344CB8AC3E}">
        <p14:creationId xmlns:p14="http://schemas.microsoft.com/office/powerpoint/2010/main" val="250315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3BF15-DAB2-1144-AF4B-DC8CA1A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parties du CV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1C81B-54AA-5247-ACD5-F2B2007A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99709"/>
            <a:ext cx="8761413" cy="4560414"/>
          </a:xfrm>
        </p:spPr>
        <p:txBody>
          <a:bodyPr>
            <a:normAutofit fontScale="77500" lnSpcReduction="20000"/>
          </a:bodyPr>
          <a:lstStyle/>
          <a:p>
            <a:r>
              <a:rPr lang="fr-FR" u="sng" dirty="0">
                <a:solidFill>
                  <a:schemeClr val="tx2"/>
                </a:solidFill>
              </a:rPr>
              <a:t>Les formations et études 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Détaillez les formations que vous avez suivies de la plus récente à la plus ancienne.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Les éléments qui doivent figurés dans ce paragraphes sont les suivants: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- L’intitulé du diplôme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- Le nom de l’établissement et sa localisation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- La mention obtenue (NB: Ne noter les mention qu’à partir de la mention Assez-bien)</a:t>
            </a:r>
          </a:p>
          <a:p>
            <a:r>
              <a:rPr lang="fr-FR" u="sng" dirty="0">
                <a:solidFill>
                  <a:schemeClr val="tx1"/>
                </a:solidFill>
              </a:rPr>
              <a:t>Conseils: 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Si vous n’avez pas d’expériences professionnelle, ou celle-ci est inferieure à deux ans, placez cette rubrique juste après votre description personnelle.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Eviter les abréviations et développer les sigles</a:t>
            </a:r>
          </a:p>
          <a:p>
            <a:pPr marL="0" indent="0">
              <a:buNone/>
            </a:pPr>
            <a:endParaRPr lang="fr-FR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2714C142-001E-DB48-93B3-B0432C93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95" y="285507"/>
            <a:ext cx="4460851" cy="628698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523220A-88AF-A340-9562-870A9204E8C9}"/>
              </a:ext>
            </a:extLst>
          </p:cNvPr>
          <p:cNvSpPr txBox="1"/>
          <p:nvPr/>
        </p:nvSpPr>
        <p:spPr>
          <a:xfrm>
            <a:off x="689115" y="510794"/>
            <a:ext cx="3101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Exemple de CV</a:t>
            </a:r>
          </a:p>
        </p:txBody>
      </p:sp>
    </p:spTree>
    <p:extLst>
      <p:ext uri="{BB962C8B-B14F-4D97-AF65-F5344CB8AC3E}">
        <p14:creationId xmlns:p14="http://schemas.microsoft.com/office/powerpoint/2010/main" val="417640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{E62A997E-9CCF-BD4F-8E37-9B8DBAE73835}tf10001122</Template>
  <TotalTime>12066</TotalTime>
  <Words>778</Words>
  <Application>Microsoft Macintosh PowerPoint</Application>
  <PresentationFormat>Grand écran</PresentationFormat>
  <Paragraphs>83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Atelier CV et lettre de motivation</vt:lpstr>
      <vt:lpstr>Dossier de candidature </vt:lpstr>
      <vt:lpstr>Qu’est ce qu’un CV</vt:lpstr>
      <vt:lpstr>Comment écrire un CV?</vt:lpstr>
      <vt:lpstr>Les différentes parties du CV</vt:lpstr>
      <vt:lpstr>Les différentes parties du CV</vt:lpstr>
      <vt:lpstr>Les différentes parties du CV</vt:lpstr>
      <vt:lpstr>Les différentes parties du CV</vt:lpstr>
      <vt:lpstr>Présentation PowerPoint</vt:lpstr>
      <vt:lpstr>La lettre de Motivation</vt:lpstr>
      <vt:lpstr>Comment écrire une bonne Lette de Motivation?</vt:lpstr>
      <vt:lpstr>La structure de la lettre de motivation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CV et lettre de motivaition</dc:title>
  <dc:creator>Microsoft Office User</dc:creator>
  <cp:lastModifiedBy>Suzanne Nassima Outman</cp:lastModifiedBy>
  <cp:revision>17</cp:revision>
  <dcterms:created xsi:type="dcterms:W3CDTF">2021-09-20T15:00:46Z</dcterms:created>
  <dcterms:modified xsi:type="dcterms:W3CDTF">2023-01-06T11:26:51Z</dcterms:modified>
</cp:coreProperties>
</file>