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77121D-79CD-8272-7957-73B6EFFDE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B0A3EE9-5C92-167C-C742-945EDC593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362EE7-5A53-7C29-4EC9-1D0CC0FC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48BBCA0-2006-7E61-8185-0EA51BA9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AE9F558-F8B4-08C0-5520-C738F3281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342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067953-13C1-B165-955A-95A472B2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2A1BB853-BAC6-1B17-B469-2191AB2C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80E1A3D-17BE-65AD-5779-778C2A24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BDF976-33A1-8327-8D08-A517D245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69EE21-3C7E-03BB-508F-E82F0689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7285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8C80E8-E41F-9DB5-5092-8541B8761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314760C-36FF-654C-9DCE-5939484C7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F8390A3-C919-025D-FE06-6C95EFD6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CD61B9E-816F-F866-C6BA-17B8C6A4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356BAA3-1DF2-57E5-E26D-7A097243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5861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BE03FD-DD91-8DA0-22B5-AA204F87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9E3D4AA-2A26-AC2B-4765-10C80EAEC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4148C0B-BB94-CD1D-4D47-79C7AAFC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E46587-E022-9E66-37D9-970E5071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581F84-DE64-E8E9-ADC1-71309390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7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A885-960F-E5C5-0D97-8AF7D7706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FCF8CB6-7CAC-6280-DAEF-8B249420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CF6D34F-F698-5CF6-3ED1-CA32DE0B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36DDA9-4CA3-7E00-E66B-7D913D54A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DACB3B-BA82-0104-FE88-95540BF2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0328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856F-12F5-0F47-2937-244D74C3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2A433-CB66-DD54-9E04-C63878BAEF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F5412-9CA0-D0A3-0A04-E346F05C1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5AB4B33-657E-BCE8-3D3A-B1F37FC1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475111E-93AC-C3BF-BD74-FF4B1C18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B97563-7DFA-2540-5C7D-1F08A4E52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4074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835244-D665-6DF6-372A-7C523035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A8830E4-F61D-C97B-652B-2642A97AB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829F5A5-7DC5-B2BB-37AF-2EFFB94DA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44BCF27-8AC4-9B16-EE62-0ED47A26F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28B3FFE-F073-1061-504B-1C7050C2A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CE62CE6-1A4C-079F-E29D-98DEB286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CF6736C-046A-CD38-1850-8D0C7C99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FF46604-1A0F-C56B-ADAD-8D30207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846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DDAB5F-99D0-3475-9889-8C213244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2C39889B-7D56-366B-826A-9376232D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2AA74C3-30CA-2DC0-E11F-4BCEC947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923A435-7A20-199C-D773-4F817E42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36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5BCDDDC-030B-6F34-BBBE-5BA489E5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837A2F04-08E4-4189-FDB7-DC8DAF80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CB3AFA3-6C5A-0881-FB0D-E625B1BF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831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9B3FF-771D-3364-AB7D-F71E6A8FA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B7A956-7BBE-D1BA-1B98-FE4728D64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CB0D19-F8FE-C04C-8A52-97F33F16B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BECCC2-9031-4C6D-3AFA-5A85E54F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1E54F4E-C330-D797-971F-E2E3E265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7A8A1F2-041D-488A-2D40-AB5F3933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5416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C690A-4380-5F8E-25E8-6AACBF81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470FA6D-EA04-22B8-A2DE-C4CBBA1E6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EDE581E-E88F-D755-699C-9F85190A6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92EEE8-3093-FD98-7C42-A30DDAF3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3CAA412-CBE0-D3C6-BB0D-FFEE31265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10DE50C-6668-98B6-6AE8-D52A0030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411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D5D83C62-AAA1-0E69-4C60-685BB5DCD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13C7B74-47EC-9DA7-2E07-CB7632E27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959EFEF-0A0D-A382-68A7-DF6CA848B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85305-DFD6-8346-B497-2A0A7CE06BC5}" type="datetimeFigureOut">
              <a:rPr lang="da-DK" smtClean="0"/>
              <a:t>16.08.2022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2E2FE93-D848-8C3B-384B-FDA621E7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FDE99FA-835E-D821-2C64-5048B91E4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5A093-536E-9F42-8479-0C7209E78D4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443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F10BB-3ECE-B513-CEDE-3BCB66193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Wireframe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1DF4735F-8ADE-800A-C3AD-E51406CAF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02.01.01 Mobilesite</a:t>
            </a:r>
          </a:p>
        </p:txBody>
      </p:sp>
    </p:spTree>
    <p:extLst>
      <p:ext uri="{BB962C8B-B14F-4D97-AF65-F5344CB8AC3E}">
        <p14:creationId xmlns:p14="http://schemas.microsoft.com/office/powerpoint/2010/main" val="357181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FCD85937-B679-B394-ED51-C206E14A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12" y="546537"/>
            <a:ext cx="1850975" cy="5912069"/>
          </a:xfrm>
          <a:prstGeom prst="rect">
            <a:avLst/>
          </a:prstGeom>
        </p:spPr>
      </p:pic>
      <p:pic>
        <p:nvPicPr>
          <p:cNvPr id="6" name="Billede 5">
            <a:extLst>
              <a:ext uri="{FF2B5EF4-FFF2-40B4-BE49-F238E27FC236}">
                <a16:creationId xmlns:a16="http://schemas.microsoft.com/office/drawing/2014/main" id="{33776BAE-BDE9-69D4-CF6A-174BCAAC9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94" y="580257"/>
            <a:ext cx="3670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3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4D191982-DAAD-7F93-7F42-209F86A8A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69" y="686663"/>
            <a:ext cx="4787900" cy="558800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FA1DD877-8485-A219-E611-1BB55C99C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669" y="313409"/>
            <a:ext cx="3541583" cy="623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6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3B98C68D-6985-BE4B-4A8D-F60A133EB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233" y="503537"/>
            <a:ext cx="5334000" cy="6858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C9862B99-3988-4B71-63B7-4D597A37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67" y="222421"/>
            <a:ext cx="1655008" cy="641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8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>
            <a:extLst>
              <a:ext uri="{FF2B5EF4-FFF2-40B4-BE49-F238E27FC236}">
                <a16:creationId xmlns:a16="http://schemas.microsoft.com/office/drawing/2014/main" id="{21E6BD54-2A37-331E-75AD-3BA9E056E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6" y="516924"/>
            <a:ext cx="4457700" cy="609600"/>
          </a:xfrm>
          <a:prstGeom prst="rect">
            <a:avLst/>
          </a:prstGeom>
        </p:spPr>
      </p:pic>
      <p:pic>
        <p:nvPicPr>
          <p:cNvPr id="3" name="Billede 2">
            <a:extLst>
              <a:ext uri="{FF2B5EF4-FFF2-40B4-BE49-F238E27FC236}">
                <a16:creationId xmlns:a16="http://schemas.microsoft.com/office/drawing/2014/main" id="{78B754F8-EF39-544A-5257-C383CCBF5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994"/>
            <a:ext cx="1256953" cy="65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BC9EF5D-F1FE-4CBD-6E81-A6D8A7680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917" y="596042"/>
            <a:ext cx="3340100" cy="698500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B696F80-126D-C6F5-4441-3B8AA734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077" y="123567"/>
            <a:ext cx="1575846" cy="661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8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512E62A5F1B640ABC4AB1D2EBE966F" ma:contentTypeVersion="22" ma:contentTypeDescription="Create a new document." ma:contentTypeScope="" ma:versionID="74bdcf18aa9c4e0279a9a405b576d9b3">
  <xsd:schema xmlns:xsd="http://www.w3.org/2001/XMLSchema" xmlns:xs="http://www.w3.org/2001/XMLSchema" xmlns:p="http://schemas.microsoft.com/office/2006/metadata/properties" xmlns:ns2="3af58b60-e993-48e0-890e-bb1a81d65877" xmlns:ns3="62bbbebb-5b79-4087-93f7-0b22573ad096" targetNamespace="http://schemas.microsoft.com/office/2006/metadata/properties" ma:root="true" ma:fieldsID="80b328b33faac3875e6ce27fa74b57a7" ns2:_="" ns3:_="">
    <xsd:import namespace="3af58b60-e993-48e0-890e-bb1a81d65877"/>
    <xsd:import namespace="62bbbebb-5b79-4087-93f7-0b22573ad09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58b60-e993-48e0-890e-bb1a81d658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9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Billedmærker" ma:readOnly="false" ma:fieldId="{5cf76f15-5ced-4ddc-b409-7134ff3c332f}" ma:taxonomyMulti="true" ma:sspId="61593edc-fe69-4ff2-86d1-67b90c929e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bbebb-5b79-4087-93f7-0b22573ad09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7a08d1e5-5acb-4fc5-a0ed-7ea24379fe34}" ma:internalName="TaxCatchAll" ma:showField="CatchAllData" ma:web="62bbbebb-5b79-4087-93f7-0b22573ad0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7" ma:displayName="Indholds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af58b60-e993-48e0-890e-bb1a81d65877">
      <Terms xmlns="http://schemas.microsoft.com/office/infopath/2007/PartnerControls"/>
    </lcf76f155ced4ddcb4097134ff3c332f>
    <TaxCatchAll xmlns="62bbbebb-5b79-4087-93f7-0b22573ad096" xsi:nil="true"/>
  </documentManagement>
</p:properties>
</file>

<file path=customXml/itemProps1.xml><?xml version="1.0" encoding="utf-8"?>
<ds:datastoreItem xmlns:ds="http://schemas.openxmlformats.org/officeDocument/2006/customXml" ds:itemID="{AC2CC31A-B6DD-47FA-84EB-4BE92A915976}"/>
</file>

<file path=customXml/itemProps2.xml><?xml version="1.0" encoding="utf-8"?>
<ds:datastoreItem xmlns:ds="http://schemas.openxmlformats.org/officeDocument/2006/customXml" ds:itemID="{B486BBE2-BB08-48FC-96E5-E3598683202F}"/>
</file>

<file path=customXml/itemProps3.xml><?xml version="1.0" encoding="utf-8"?>
<ds:datastoreItem xmlns:ds="http://schemas.openxmlformats.org/officeDocument/2006/customXml" ds:itemID="{18737044-C3F4-493A-AF85-534646005A27}"/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</Words>
  <Application>Microsoft Macintosh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Wireframe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Wireframe</dc:title>
  <dc:creator>Dannie Vinther</dc:creator>
  <cp:lastModifiedBy>Dannie Vinther</cp:lastModifiedBy>
  <cp:revision>1</cp:revision>
  <dcterms:created xsi:type="dcterms:W3CDTF">2022-08-16T11:23:51Z</dcterms:created>
  <dcterms:modified xsi:type="dcterms:W3CDTF">2022-08-16T11:31:23Z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0x01010066512E62A5F1B640ABC4AB1D2EBE966F</vt:lpwstr>
  </property>
  <property fmtid="{D5CDD505-2E9C-101B-9397-08002B2CF9AE}" pid="3" name="Order">
    <vt:r8>174800</vt:r8>
  </property>
  <property fmtid="{D5CDD505-2E9C-101B-9397-08002B2CF9AE}" pid="4" name="_ExtendedDescription">
    <vt:lpwstr/>
  </property>
</Properties>
</file>