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notesMasterIdLst>
    <p:notesMasterId r:id="rId9"/>
  </p:notesMasterIdLst>
  <p:sldIdLst>
    <p:sldId id="262" r:id="rId2"/>
    <p:sldId id="260" r:id="rId3"/>
    <p:sldId id="263" r:id="rId4"/>
    <p:sldId id="270" r:id="rId5"/>
    <p:sldId id="267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6131-B132-8047-BE93-0FA0E0C48636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D93D-F960-4249-B710-63E692942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312B-36B9-E544-1718-7BD5D263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11F5B-E348-D4A3-E847-323E0813A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3B917-E014-93A1-F427-9D585EF43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9913-AAFA-9E6D-417B-D6AF5F564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3224-D653-9705-70F9-BB15E7D8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EF3A3-8472-978B-89D9-58A80EFDE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70693-E31D-B2D8-9D2E-D509BEB6B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BFD0-1D8B-921F-5451-8368B0303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0D93D-F960-4249-B710-63E692942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265-BB0E-6913-2FAE-A01022A8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0615-2F97-E382-6B34-E0A6D106D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08E8-8D16-1320-D24F-1825E314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B79-4B76-6844-BA51-C941DF858173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AC28-DA6B-7FC8-78EC-E160BC94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4FF9-DD99-206B-46B7-DCD064EC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1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0FA1-E8B9-98F7-4434-E96BCF9F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C45F9-C70A-5576-B2F9-33F37457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74B30-8506-FB89-3675-07B8100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9AE9-22FD-FA41-A1F2-29FF7FE4ECE1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60E9-DF8D-0957-8FBD-4FA2FF0D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BB51-079A-05B3-7AFB-C25A323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6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76E45-1C94-6176-5BE9-65450964F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89D3-9EE3-88E1-23C2-7B7D40A96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7C8D-EE93-947A-4C55-B9B6AE87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31F9-8748-0B4E-8097-214E6B372F6D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A61E-B3BF-A30B-9884-5482F77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893B2-9D9A-C309-D730-5F816DE9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9CFC-F932-38A8-B341-14F1D1E6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B4BC1-5B77-1C1A-569E-56B5CE17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41B4-72C4-80DC-DDF5-6FB3FC77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8F748-AE99-6440-BF2C-6243626888D3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34E8-F4D5-4888-3855-3E60684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D17-0A85-3B41-935B-8B8FC50A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DE2-05C4-9BF1-8BE9-7D6704B2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8BF6-8951-542C-EAD2-C75C9C100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281B-5A79-BDF1-F75F-9EB0890E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7617-FBAD-474D-BF39-33A1F1369E33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DDD2-9655-8A52-274A-DCA8FBF1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EEF0-0E35-7807-98D0-163C65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23C7-0F05-B7E3-4CA2-A06A086B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A1C7-5A9C-71C9-F107-597E9A25B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66EBE-96F2-1FDE-0E16-2D2DC0D0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7FF7-34B1-F8A2-99A5-CF9734E1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8CE9-3687-AB4A-96CA-57BC75D47EC9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71FE-AD93-9B41-F786-89092D7A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FC2EB-D82C-C5CC-3102-0CDD9325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1EE3-C2DC-D51A-69DC-C2F72CEA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295E-8B56-0DDF-ED16-244D126C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0BAE-F875-5749-E088-58103049F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81192-A8F7-6A43-473D-68B137A58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39D0-52AF-1915-8328-02D98E5A3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2F048-ACF4-18BD-77E9-50F6EF7D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19E1-70A5-EF48-8CC6-0D87B7D0A99C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89120-EDDD-C06F-210E-330B35C5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F7BC-92EF-91EE-3C5E-E1A636A1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D341-78AB-AF94-78C9-363C63A6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45269-5951-BE3B-084F-1DC29698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1FA1-36F6-DC43-A438-8CD942AE66CC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1B2C-F662-AB40-14F0-6226F02D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6628C-3B58-31E5-D105-36BDB91A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79C3A-D814-E48B-E8FB-DDA43043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4A32-CAC5-EC4C-ADCE-1255C5C2225B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70CA8-637F-5F82-0A2A-566776B7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FC5A-E791-186A-5860-05BF0C41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2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E070-5650-E5BB-33DB-1B89B01C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2C8F-7360-AD5A-1BD2-2FB9D259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2E1A4-174C-444E-B15B-5B65F3B5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378B5-8290-E6CB-E5B0-EC98EFD9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E2BC-E63B-AE4A-8E9D-5B23C036DAC8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433E-1CB9-1026-C8AA-81DD9A9B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B2D4-22C7-9BF9-F006-7307C051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6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476-7A7E-9583-7DD7-176E6BAD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69F72-8E48-0CB7-B14C-907EDB6F6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8AF82-7287-0EF7-658F-D5610B444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3AB30-7F65-E5D8-889B-B4460AB8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A8C-88A4-0346-839F-DCC1FDB013B8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F9642-D41E-F1E9-6DA0-869EE268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249AA-DF99-BDCF-B71E-44FCD5B4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2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BD44A-EC4B-9517-D64D-286BB2F8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1916-E4DF-A014-5335-3294C228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33AF-306B-1C24-6DCF-B20A1173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8015B-D3FF-6640-9627-2EC123340669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FB10-99B9-550D-F939-00A747E6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322-B2B7-A180-CA1F-1C5F68E23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2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ebro.github.io/orca-sightings-ap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oup of whales in the water&#10;&#10;AI-generated content may be incorrect.">
            <a:extLst>
              <a:ext uri="{FF2B5EF4-FFF2-40B4-BE49-F238E27FC236}">
                <a16:creationId xmlns:a16="http://schemas.microsoft.com/office/drawing/2014/main" id="{F5637025-D0BE-98B1-A57E-2F1CC461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1" r="349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265CF-9524-9DD0-48F1-F95E5972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988" y="1278268"/>
            <a:ext cx="3854548" cy="189991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San Juan Islands Orca Sightings service: API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097F-4E5D-A6BF-2029-A84A44511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398" y="3370587"/>
            <a:ext cx="3386138" cy="1580587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2000" b="1" dirty="0"/>
              <a:t>Technical writer: </a:t>
            </a:r>
            <a:br>
              <a:rPr lang="en-US" sz="2000" b="1" dirty="0"/>
            </a:br>
            <a:r>
              <a:rPr lang="en-US" sz="2000" dirty="0"/>
              <a:t>Julie Brodeur</a:t>
            </a:r>
          </a:p>
          <a:p>
            <a:pPr marL="0" lvl="0" indent="0" algn="r">
              <a:buNone/>
            </a:pPr>
            <a:r>
              <a:rPr lang="en-US" sz="2000" b="1" dirty="0"/>
              <a:t>Subject matter expert: </a:t>
            </a:r>
            <a:br>
              <a:rPr lang="en-US" sz="2000" b="1" dirty="0"/>
            </a:br>
            <a:r>
              <a:rPr lang="en-US" sz="2000" dirty="0"/>
              <a:t>Jeff </a:t>
            </a:r>
            <a:r>
              <a:rPr lang="en-US" sz="2000" dirty="0" err="1"/>
              <a:t>Naemura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A8B9-8807-6EF1-6EA2-C5B5992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09012A7-8FF0-EC49-9D9C-6A262BA7EB5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6/21/25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F016A-DAB9-16AF-0034-85A0DD2F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501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</a:rPr>
              <a:t>San Juan Islands Orca Sighting Service: </a:t>
            </a:r>
            <a:br>
              <a:rPr lang="en-US" sz="1100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API doc presentation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D6167-95CB-FC35-BA7F-A1333535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94211-72C8-523D-F093-93CC8607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481D-81F2-7E79-40CF-84584BE4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2579"/>
            <a:ext cx="9724031" cy="45970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About the San Juan Islands Orca Sightings API</a:t>
            </a:r>
          </a:p>
          <a:p>
            <a:r>
              <a:rPr lang="en-US" dirty="0"/>
              <a:t>A cloud-based RESTful API designed to track orca movements around the San Juan Islands.</a:t>
            </a:r>
          </a:p>
          <a:p>
            <a:r>
              <a:rPr lang="en-US" dirty="0"/>
              <a:t>Allows orca enthusiasts to report sightings.</a:t>
            </a:r>
          </a:p>
          <a:p>
            <a:r>
              <a:rPr lang="en-US" dirty="0"/>
              <a:t>Helps others spot whales from land.</a:t>
            </a:r>
          </a:p>
          <a:p>
            <a:pPr marL="0" indent="0">
              <a:buNone/>
            </a:pPr>
            <a:r>
              <a:rPr lang="en-US" b="1" dirty="0"/>
              <a:t>Purpose of the docs</a:t>
            </a:r>
            <a:endParaRPr lang="en-US" dirty="0"/>
          </a:p>
          <a:p>
            <a:r>
              <a:rPr lang="en-US" dirty="0"/>
              <a:t>Teach users how to easily set up, understand, and interact with the API.</a:t>
            </a:r>
          </a:p>
          <a:p>
            <a:r>
              <a:rPr lang="en-US" dirty="0"/>
              <a:t>Provide comprehensive resources for developers.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D0F1-6743-8938-0FEC-0E38FE0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B27-C774-3B49-9C03-A6DFB6FCF569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CFC6-72AC-8981-65D3-50F13DD8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A751-E049-761A-C822-C5A0F96C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B599-AC19-F84A-4E9B-0354DC02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Doc structure: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user onboarding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C285-29B5-7D14-6266-6E02FE3A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2863" y="6542965"/>
            <a:ext cx="4114800" cy="36512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8FE21-4A9B-FAD4-246E-416E25EB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4562140-9D65-7F40-8B3B-1380C0C75AF7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6/21/25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1DF7-8E52-AC80-659E-D46CBB44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3364F-B2B7-188A-1169-0D33A9C1E6B1}"/>
              </a:ext>
            </a:extLst>
          </p:cNvPr>
          <p:cNvSpPr txBox="1"/>
          <p:nvPr/>
        </p:nvSpPr>
        <p:spPr>
          <a:xfrm>
            <a:off x="4210982" y="511388"/>
            <a:ext cx="771736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Overview &amp; tutorials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Focus:</a:t>
            </a:r>
            <a:r>
              <a:rPr lang="en-US" sz="2000" dirty="0"/>
              <a:t> Guiding new users from setup to first interaction.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Overview</a:t>
            </a:r>
            <a:r>
              <a:rPr lang="en-US" sz="2000" dirty="0"/>
              <a:t>: Quick introduction to the service and key links.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E5C64-BF94-2D1B-C9B5-3DDC04486A95}"/>
              </a:ext>
            </a:extLst>
          </p:cNvPr>
          <p:cNvSpPr txBox="1"/>
          <p:nvPr/>
        </p:nvSpPr>
        <p:spPr>
          <a:xfrm>
            <a:off x="4210981" y="5442517"/>
            <a:ext cx="77173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Tutorials</a:t>
            </a:r>
            <a:r>
              <a:rPr lang="en-US" sz="2000" dirty="0"/>
              <a:t>: Step-by-step guides for practical use. Ensures a smooth onboarding experience for all skill levels.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FE2A1C-DDB0-5597-664B-593D4A75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2196927"/>
            <a:ext cx="7772400" cy="2893978"/>
          </a:xfrm>
          <a:prstGeom prst="rect">
            <a:avLst/>
          </a:prstGeom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772400"/>
                      <a:gd name="connsiteY0" fmla="*/ 0 h 2893978"/>
                      <a:gd name="connsiteX1" fmla="*/ 753325 w 7772400"/>
                      <a:gd name="connsiteY1" fmla="*/ 0 h 2893978"/>
                      <a:gd name="connsiteX2" fmla="*/ 1195754 w 7772400"/>
                      <a:gd name="connsiteY2" fmla="*/ 0 h 2893978"/>
                      <a:gd name="connsiteX3" fmla="*/ 1793631 w 7772400"/>
                      <a:gd name="connsiteY3" fmla="*/ 0 h 2893978"/>
                      <a:gd name="connsiteX4" fmla="*/ 2469232 w 7772400"/>
                      <a:gd name="connsiteY4" fmla="*/ 0 h 2893978"/>
                      <a:gd name="connsiteX5" fmla="*/ 2833937 w 7772400"/>
                      <a:gd name="connsiteY5" fmla="*/ 0 h 2893978"/>
                      <a:gd name="connsiteX6" fmla="*/ 3198642 w 7772400"/>
                      <a:gd name="connsiteY6" fmla="*/ 0 h 2893978"/>
                      <a:gd name="connsiteX7" fmla="*/ 3951966 w 7772400"/>
                      <a:gd name="connsiteY7" fmla="*/ 0 h 2893978"/>
                      <a:gd name="connsiteX8" fmla="*/ 4549843 w 7772400"/>
                      <a:gd name="connsiteY8" fmla="*/ 0 h 2893978"/>
                      <a:gd name="connsiteX9" fmla="*/ 4914548 w 7772400"/>
                      <a:gd name="connsiteY9" fmla="*/ 0 h 2893978"/>
                      <a:gd name="connsiteX10" fmla="*/ 5512425 w 7772400"/>
                      <a:gd name="connsiteY10" fmla="*/ 0 h 2893978"/>
                      <a:gd name="connsiteX11" fmla="*/ 6265750 w 7772400"/>
                      <a:gd name="connsiteY11" fmla="*/ 0 h 2893978"/>
                      <a:gd name="connsiteX12" fmla="*/ 6785903 w 7772400"/>
                      <a:gd name="connsiteY12" fmla="*/ 0 h 2893978"/>
                      <a:gd name="connsiteX13" fmla="*/ 7772400 w 7772400"/>
                      <a:gd name="connsiteY13" fmla="*/ 0 h 2893978"/>
                      <a:gd name="connsiteX14" fmla="*/ 7772400 w 7772400"/>
                      <a:gd name="connsiteY14" fmla="*/ 578796 h 2893978"/>
                      <a:gd name="connsiteX15" fmla="*/ 7772400 w 7772400"/>
                      <a:gd name="connsiteY15" fmla="*/ 1215471 h 2893978"/>
                      <a:gd name="connsiteX16" fmla="*/ 7772400 w 7772400"/>
                      <a:gd name="connsiteY16" fmla="*/ 1794266 h 2893978"/>
                      <a:gd name="connsiteX17" fmla="*/ 7772400 w 7772400"/>
                      <a:gd name="connsiteY17" fmla="*/ 2893978 h 2893978"/>
                      <a:gd name="connsiteX18" fmla="*/ 7252247 w 7772400"/>
                      <a:gd name="connsiteY18" fmla="*/ 2893978 h 2893978"/>
                      <a:gd name="connsiteX19" fmla="*/ 6809818 w 7772400"/>
                      <a:gd name="connsiteY19" fmla="*/ 2893978 h 2893978"/>
                      <a:gd name="connsiteX20" fmla="*/ 6056493 w 7772400"/>
                      <a:gd name="connsiteY20" fmla="*/ 2893978 h 2893978"/>
                      <a:gd name="connsiteX21" fmla="*/ 5458616 w 7772400"/>
                      <a:gd name="connsiteY21" fmla="*/ 2893978 h 2893978"/>
                      <a:gd name="connsiteX22" fmla="*/ 5093911 w 7772400"/>
                      <a:gd name="connsiteY22" fmla="*/ 2893978 h 2893978"/>
                      <a:gd name="connsiteX23" fmla="*/ 4496034 w 7772400"/>
                      <a:gd name="connsiteY23" fmla="*/ 2893978 h 2893978"/>
                      <a:gd name="connsiteX24" fmla="*/ 3975882 w 7772400"/>
                      <a:gd name="connsiteY24" fmla="*/ 2893978 h 2893978"/>
                      <a:gd name="connsiteX25" fmla="*/ 3455729 w 7772400"/>
                      <a:gd name="connsiteY25" fmla="*/ 2893978 h 2893978"/>
                      <a:gd name="connsiteX26" fmla="*/ 2935576 w 7772400"/>
                      <a:gd name="connsiteY26" fmla="*/ 2893978 h 2893978"/>
                      <a:gd name="connsiteX27" fmla="*/ 2415423 w 7772400"/>
                      <a:gd name="connsiteY27" fmla="*/ 2893978 h 2893978"/>
                      <a:gd name="connsiteX28" fmla="*/ 1739822 w 7772400"/>
                      <a:gd name="connsiteY28" fmla="*/ 2893978 h 2893978"/>
                      <a:gd name="connsiteX29" fmla="*/ 1141945 w 7772400"/>
                      <a:gd name="connsiteY29" fmla="*/ 2893978 h 2893978"/>
                      <a:gd name="connsiteX30" fmla="*/ 777240 w 7772400"/>
                      <a:gd name="connsiteY30" fmla="*/ 2893978 h 2893978"/>
                      <a:gd name="connsiteX31" fmla="*/ 0 w 7772400"/>
                      <a:gd name="connsiteY31" fmla="*/ 2893978 h 2893978"/>
                      <a:gd name="connsiteX32" fmla="*/ 0 w 7772400"/>
                      <a:gd name="connsiteY32" fmla="*/ 2286243 h 2893978"/>
                      <a:gd name="connsiteX33" fmla="*/ 0 w 7772400"/>
                      <a:gd name="connsiteY33" fmla="*/ 1649567 h 2893978"/>
                      <a:gd name="connsiteX34" fmla="*/ 0 w 7772400"/>
                      <a:gd name="connsiteY34" fmla="*/ 1157591 h 2893978"/>
                      <a:gd name="connsiteX35" fmla="*/ 0 w 7772400"/>
                      <a:gd name="connsiteY35" fmla="*/ 665615 h 2893978"/>
                      <a:gd name="connsiteX36" fmla="*/ 0 w 7772400"/>
                      <a:gd name="connsiteY36" fmla="*/ 0 h 2893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7772400" h="2893978" fill="none" extrusionOk="0">
                        <a:moveTo>
                          <a:pt x="0" y="0"/>
                        </a:moveTo>
                        <a:cubicBezTo>
                          <a:pt x="299806" y="-87902"/>
                          <a:pt x="550181" y="2433"/>
                          <a:pt x="753325" y="0"/>
                        </a:cubicBezTo>
                        <a:cubicBezTo>
                          <a:pt x="956470" y="-2433"/>
                          <a:pt x="1013556" y="46537"/>
                          <a:pt x="1195754" y="0"/>
                        </a:cubicBezTo>
                        <a:cubicBezTo>
                          <a:pt x="1377952" y="-46537"/>
                          <a:pt x="1546332" y="23585"/>
                          <a:pt x="1793631" y="0"/>
                        </a:cubicBezTo>
                        <a:cubicBezTo>
                          <a:pt x="2040930" y="-23585"/>
                          <a:pt x="2221510" y="8853"/>
                          <a:pt x="2469232" y="0"/>
                        </a:cubicBezTo>
                        <a:cubicBezTo>
                          <a:pt x="2716954" y="-8853"/>
                          <a:pt x="2702871" y="37054"/>
                          <a:pt x="2833937" y="0"/>
                        </a:cubicBezTo>
                        <a:cubicBezTo>
                          <a:pt x="2965004" y="-37054"/>
                          <a:pt x="3040808" y="15316"/>
                          <a:pt x="3198642" y="0"/>
                        </a:cubicBezTo>
                        <a:cubicBezTo>
                          <a:pt x="3356477" y="-15316"/>
                          <a:pt x="3704436" y="42072"/>
                          <a:pt x="3951966" y="0"/>
                        </a:cubicBezTo>
                        <a:cubicBezTo>
                          <a:pt x="4199496" y="-42072"/>
                          <a:pt x="4345955" y="23453"/>
                          <a:pt x="4549843" y="0"/>
                        </a:cubicBezTo>
                        <a:cubicBezTo>
                          <a:pt x="4753731" y="-23453"/>
                          <a:pt x="4792234" y="3674"/>
                          <a:pt x="4914548" y="0"/>
                        </a:cubicBezTo>
                        <a:cubicBezTo>
                          <a:pt x="5036863" y="-3674"/>
                          <a:pt x="5218794" y="8933"/>
                          <a:pt x="5512425" y="0"/>
                        </a:cubicBezTo>
                        <a:cubicBezTo>
                          <a:pt x="5806056" y="-8933"/>
                          <a:pt x="5961832" y="77551"/>
                          <a:pt x="6265750" y="0"/>
                        </a:cubicBezTo>
                        <a:cubicBezTo>
                          <a:pt x="6569669" y="-77551"/>
                          <a:pt x="6591715" y="56550"/>
                          <a:pt x="6785903" y="0"/>
                        </a:cubicBezTo>
                        <a:cubicBezTo>
                          <a:pt x="6980091" y="-56550"/>
                          <a:pt x="7407541" y="38882"/>
                          <a:pt x="7772400" y="0"/>
                        </a:cubicBezTo>
                        <a:cubicBezTo>
                          <a:pt x="7816298" y="238971"/>
                          <a:pt x="7709633" y="292252"/>
                          <a:pt x="7772400" y="578796"/>
                        </a:cubicBezTo>
                        <a:cubicBezTo>
                          <a:pt x="7835167" y="865340"/>
                          <a:pt x="7756189" y="1083272"/>
                          <a:pt x="7772400" y="1215471"/>
                        </a:cubicBezTo>
                        <a:cubicBezTo>
                          <a:pt x="7788611" y="1347671"/>
                          <a:pt x="7771483" y="1582042"/>
                          <a:pt x="7772400" y="1794266"/>
                        </a:cubicBezTo>
                        <a:cubicBezTo>
                          <a:pt x="7773317" y="2006491"/>
                          <a:pt x="7728205" y="2438086"/>
                          <a:pt x="7772400" y="2893978"/>
                        </a:cubicBezTo>
                        <a:cubicBezTo>
                          <a:pt x="7631409" y="2955026"/>
                          <a:pt x="7509703" y="2875590"/>
                          <a:pt x="7252247" y="2893978"/>
                        </a:cubicBezTo>
                        <a:cubicBezTo>
                          <a:pt x="6994791" y="2912366"/>
                          <a:pt x="6960044" y="2859688"/>
                          <a:pt x="6809818" y="2893978"/>
                        </a:cubicBezTo>
                        <a:cubicBezTo>
                          <a:pt x="6659592" y="2928268"/>
                          <a:pt x="6354679" y="2815618"/>
                          <a:pt x="6056493" y="2893978"/>
                        </a:cubicBezTo>
                        <a:cubicBezTo>
                          <a:pt x="5758308" y="2972338"/>
                          <a:pt x="5701642" y="2879581"/>
                          <a:pt x="5458616" y="2893978"/>
                        </a:cubicBezTo>
                        <a:cubicBezTo>
                          <a:pt x="5215590" y="2908375"/>
                          <a:pt x="5179344" y="2852927"/>
                          <a:pt x="5093911" y="2893978"/>
                        </a:cubicBezTo>
                        <a:cubicBezTo>
                          <a:pt x="5008478" y="2935029"/>
                          <a:pt x="4654309" y="2860600"/>
                          <a:pt x="4496034" y="2893978"/>
                        </a:cubicBezTo>
                        <a:cubicBezTo>
                          <a:pt x="4337759" y="2927356"/>
                          <a:pt x="4212711" y="2849306"/>
                          <a:pt x="3975882" y="2893978"/>
                        </a:cubicBezTo>
                        <a:cubicBezTo>
                          <a:pt x="3739053" y="2938650"/>
                          <a:pt x="3665136" y="2879970"/>
                          <a:pt x="3455729" y="2893978"/>
                        </a:cubicBezTo>
                        <a:cubicBezTo>
                          <a:pt x="3246322" y="2907986"/>
                          <a:pt x="3048135" y="2873260"/>
                          <a:pt x="2935576" y="2893978"/>
                        </a:cubicBezTo>
                        <a:cubicBezTo>
                          <a:pt x="2823017" y="2914696"/>
                          <a:pt x="2571103" y="2885860"/>
                          <a:pt x="2415423" y="2893978"/>
                        </a:cubicBezTo>
                        <a:cubicBezTo>
                          <a:pt x="2259743" y="2902096"/>
                          <a:pt x="1933585" y="2866511"/>
                          <a:pt x="1739822" y="2893978"/>
                        </a:cubicBezTo>
                        <a:cubicBezTo>
                          <a:pt x="1546059" y="2921445"/>
                          <a:pt x="1391360" y="2854665"/>
                          <a:pt x="1141945" y="2893978"/>
                        </a:cubicBezTo>
                        <a:cubicBezTo>
                          <a:pt x="892530" y="2933291"/>
                          <a:pt x="887803" y="2886112"/>
                          <a:pt x="777240" y="2893978"/>
                        </a:cubicBezTo>
                        <a:cubicBezTo>
                          <a:pt x="666678" y="2901844"/>
                          <a:pt x="321696" y="2829260"/>
                          <a:pt x="0" y="2893978"/>
                        </a:cubicBezTo>
                        <a:cubicBezTo>
                          <a:pt x="-23988" y="2606022"/>
                          <a:pt x="71992" y="2465289"/>
                          <a:pt x="0" y="2286243"/>
                        </a:cubicBezTo>
                        <a:cubicBezTo>
                          <a:pt x="-71992" y="2107197"/>
                          <a:pt x="29831" y="1850562"/>
                          <a:pt x="0" y="1649567"/>
                        </a:cubicBezTo>
                        <a:cubicBezTo>
                          <a:pt x="-29831" y="1448572"/>
                          <a:pt x="43377" y="1378141"/>
                          <a:pt x="0" y="1157591"/>
                        </a:cubicBezTo>
                        <a:cubicBezTo>
                          <a:pt x="-43377" y="937041"/>
                          <a:pt x="16633" y="886372"/>
                          <a:pt x="0" y="665615"/>
                        </a:cubicBezTo>
                        <a:cubicBezTo>
                          <a:pt x="-16633" y="444858"/>
                          <a:pt x="1235" y="152495"/>
                          <a:pt x="0" y="0"/>
                        </a:cubicBezTo>
                        <a:close/>
                      </a:path>
                      <a:path w="7772400" h="2893978" stroke="0" extrusionOk="0">
                        <a:moveTo>
                          <a:pt x="0" y="0"/>
                        </a:moveTo>
                        <a:cubicBezTo>
                          <a:pt x="257710" y="-9016"/>
                          <a:pt x="399736" y="49076"/>
                          <a:pt x="520153" y="0"/>
                        </a:cubicBezTo>
                        <a:cubicBezTo>
                          <a:pt x="640570" y="-49076"/>
                          <a:pt x="703361" y="8080"/>
                          <a:pt x="884858" y="0"/>
                        </a:cubicBezTo>
                        <a:cubicBezTo>
                          <a:pt x="1066355" y="-8080"/>
                          <a:pt x="1289080" y="25976"/>
                          <a:pt x="1638183" y="0"/>
                        </a:cubicBezTo>
                        <a:cubicBezTo>
                          <a:pt x="1987286" y="-25976"/>
                          <a:pt x="1949781" y="16273"/>
                          <a:pt x="2158336" y="0"/>
                        </a:cubicBezTo>
                        <a:cubicBezTo>
                          <a:pt x="2366891" y="-16273"/>
                          <a:pt x="2468972" y="58264"/>
                          <a:pt x="2678489" y="0"/>
                        </a:cubicBezTo>
                        <a:cubicBezTo>
                          <a:pt x="2888006" y="-58264"/>
                          <a:pt x="3243213" y="73975"/>
                          <a:pt x="3431814" y="0"/>
                        </a:cubicBezTo>
                        <a:cubicBezTo>
                          <a:pt x="3620415" y="-73975"/>
                          <a:pt x="3726283" y="10906"/>
                          <a:pt x="3874242" y="0"/>
                        </a:cubicBezTo>
                        <a:cubicBezTo>
                          <a:pt x="4022201" y="-10906"/>
                          <a:pt x="4379285" y="33843"/>
                          <a:pt x="4627567" y="0"/>
                        </a:cubicBezTo>
                        <a:cubicBezTo>
                          <a:pt x="4875849" y="-33843"/>
                          <a:pt x="5012506" y="54520"/>
                          <a:pt x="5380892" y="0"/>
                        </a:cubicBezTo>
                        <a:cubicBezTo>
                          <a:pt x="5749278" y="-54520"/>
                          <a:pt x="5734833" y="39387"/>
                          <a:pt x="5978769" y="0"/>
                        </a:cubicBezTo>
                        <a:cubicBezTo>
                          <a:pt x="6222705" y="-39387"/>
                          <a:pt x="6476281" y="69849"/>
                          <a:pt x="6732094" y="0"/>
                        </a:cubicBezTo>
                        <a:cubicBezTo>
                          <a:pt x="6987908" y="-69849"/>
                          <a:pt x="7144556" y="43163"/>
                          <a:pt x="7252247" y="0"/>
                        </a:cubicBezTo>
                        <a:cubicBezTo>
                          <a:pt x="7359938" y="-43163"/>
                          <a:pt x="7519758" y="24806"/>
                          <a:pt x="7772400" y="0"/>
                        </a:cubicBezTo>
                        <a:cubicBezTo>
                          <a:pt x="7778693" y="129133"/>
                          <a:pt x="7733745" y="479369"/>
                          <a:pt x="7772400" y="607735"/>
                        </a:cubicBezTo>
                        <a:cubicBezTo>
                          <a:pt x="7811055" y="736102"/>
                          <a:pt x="7756335" y="897962"/>
                          <a:pt x="7772400" y="1186531"/>
                        </a:cubicBezTo>
                        <a:cubicBezTo>
                          <a:pt x="7788465" y="1475100"/>
                          <a:pt x="7719946" y="1580680"/>
                          <a:pt x="7772400" y="1765327"/>
                        </a:cubicBezTo>
                        <a:cubicBezTo>
                          <a:pt x="7824854" y="1949974"/>
                          <a:pt x="7743419" y="2189793"/>
                          <a:pt x="7772400" y="2373062"/>
                        </a:cubicBezTo>
                        <a:cubicBezTo>
                          <a:pt x="7801381" y="2556331"/>
                          <a:pt x="7714575" y="2702533"/>
                          <a:pt x="7772400" y="2893978"/>
                        </a:cubicBezTo>
                        <a:cubicBezTo>
                          <a:pt x="7563192" y="2956571"/>
                          <a:pt x="7379794" y="2835750"/>
                          <a:pt x="7096799" y="2893978"/>
                        </a:cubicBezTo>
                        <a:cubicBezTo>
                          <a:pt x="6813804" y="2952206"/>
                          <a:pt x="6809218" y="2883000"/>
                          <a:pt x="6654370" y="2893978"/>
                        </a:cubicBezTo>
                        <a:cubicBezTo>
                          <a:pt x="6499522" y="2904956"/>
                          <a:pt x="6186997" y="2822381"/>
                          <a:pt x="5901045" y="2893978"/>
                        </a:cubicBezTo>
                        <a:cubicBezTo>
                          <a:pt x="5615093" y="2965575"/>
                          <a:pt x="5528298" y="2859708"/>
                          <a:pt x="5303168" y="2893978"/>
                        </a:cubicBezTo>
                        <a:cubicBezTo>
                          <a:pt x="5078038" y="2928248"/>
                          <a:pt x="5062934" y="2889595"/>
                          <a:pt x="4860739" y="2893978"/>
                        </a:cubicBezTo>
                        <a:cubicBezTo>
                          <a:pt x="4658544" y="2898361"/>
                          <a:pt x="4473757" y="2868730"/>
                          <a:pt x="4262862" y="2893978"/>
                        </a:cubicBezTo>
                        <a:cubicBezTo>
                          <a:pt x="4051967" y="2919226"/>
                          <a:pt x="4017890" y="2860563"/>
                          <a:pt x="3898158" y="2893978"/>
                        </a:cubicBezTo>
                        <a:cubicBezTo>
                          <a:pt x="3778426" y="2927393"/>
                          <a:pt x="3615129" y="2872752"/>
                          <a:pt x="3533453" y="2893978"/>
                        </a:cubicBezTo>
                        <a:cubicBezTo>
                          <a:pt x="3451777" y="2915204"/>
                          <a:pt x="3135428" y="2852493"/>
                          <a:pt x="2935576" y="2893978"/>
                        </a:cubicBezTo>
                        <a:cubicBezTo>
                          <a:pt x="2735724" y="2935463"/>
                          <a:pt x="2606806" y="2858583"/>
                          <a:pt x="2493147" y="2893978"/>
                        </a:cubicBezTo>
                        <a:cubicBezTo>
                          <a:pt x="2379488" y="2929373"/>
                          <a:pt x="2030740" y="2873443"/>
                          <a:pt x="1817546" y="2893978"/>
                        </a:cubicBezTo>
                        <a:cubicBezTo>
                          <a:pt x="1604352" y="2914513"/>
                          <a:pt x="1547785" y="2866352"/>
                          <a:pt x="1375117" y="2893978"/>
                        </a:cubicBezTo>
                        <a:cubicBezTo>
                          <a:pt x="1202449" y="2921604"/>
                          <a:pt x="982435" y="2852830"/>
                          <a:pt x="699516" y="2893978"/>
                        </a:cubicBezTo>
                        <a:cubicBezTo>
                          <a:pt x="416597" y="2935126"/>
                          <a:pt x="182905" y="2874880"/>
                          <a:pt x="0" y="2893978"/>
                        </a:cubicBezTo>
                        <a:cubicBezTo>
                          <a:pt x="-71132" y="2707420"/>
                          <a:pt x="50953" y="2526162"/>
                          <a:pt x="0" y="2286243"/>
                        </a:cubicBezTo>
                        <a:cubicBezTo>
                          <a:pt x="-50953" y="2046324"/>
                          <a:pt x="17160" y="1805537"/>
                          <a:pt x="0" y="1678507"/>
                        </a:cubicBezTo>
                        <a:cubicBezTo>
                          <a:pt x="-17160" y="1551477"/>
                          <a:pt x="67511" y="1339736"/>
                          <a:pt x="0" y="1041832"/>
                        </a:cubicBezTo>
                        <a:cubicBezTo>
                          <a:pt x="-67511" y="743928"/>
                          <a:pt x="1792" y="22990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4981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BD840-AAC9-6364-39E6-8B02D9A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F72B2C-7739-4973-FB60-826C05CDE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088C28-C5FC-8DA3-EAD9-5D0173475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4A60B-198A-49DE-F7CD-6B8E29E34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FF4749-0728-7C6A-3FC7-837FED83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0ED6AE-E447-17FF-8594-C0286E4DF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79F7F1-A54F-3CBE-92E2-8531AEA2D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E04C5-FFD0-259F-7DD1-4CB02D0C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13D8E-25DB-D265-A657-A10C71B0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Doc structure: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developer details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7BD-8C29-CF15-AF5A-0AF85F54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2863" y="6542965"/>
            <a:ext cx="4114800" cy="365125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7D010-4D50-1F0D-C5D5-43172E39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4562140-9D65-7F40-8B3B-1380C0C75AF7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6/21/25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465B-DC60-1551-1E6C-F3BEF5DD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ECC73-7B92-6286-3EFD-AD8F0C1E5113}"/>
              </a:ext>
            </a:extLst>
          </p:cNvPr>
          <p:cNvSpPr txBox="1"/>
          <p:nvPr/>
        </p:nvSpPr>
        <p:spPr>
          <a:xfrm>
            <a:off x="4210982" y="511388"/>
            <a:ext cx="77173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API reference</a:t>
            </a:r>
          </a:p>
          <a:p>
            <a:endParaRPr lang="en-US" b="1" dirty="0"/>
          </a:p>
          <a:p>
            <a:r>
              <a:rPr lang="en-US" sz="2000" b="1" dirty="0"/>
              <a:t>Focus:</a:t>
            </a:r>
            <a:r>
              <a:rPr lang="en-US" sz="2000" dirty="0"/>
              <a:t> Provides details on API resources.</a:t>
            </a:r>
          </a:p>
          <a:p>
            <a:endParaRPr lang="en-US" sz="2000" dirty="0"/>
          </a:p>
          <a:p>
            <a:r>
              <a:rPr lang="en-US" sz="2000" b="1" dirty="0"/>
              <a:t>Resources:</a:t>
            </a:r>
            <a:r>
              <a:rPr lang="en-US" sz="2000" dirty="0"/>
              <a:t> /users and /sightings.</a:t>
            </a:r>
          </a:p>
          <a:p>
            <a:endParaRPr lang="en-US" sz="2000" dirty="0"/>
          </a:p>
          <a:p>
            <a:r>
              <a:rPr lang="en-US" sz="2000" b="1" dirty="0"/>
              <a:t>Supported HTTP Methods:</a:t>
            </a:r>
            <a:r>
              <a:rPr lang="en-US" sz="2000" dirty="0"/>
              <a:t> GET, POST, PUT, PATCH, DELETE clearly defined for each endpoint.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E299F-5B4F-2F88-0977-AB1A9FE0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886" y="3326459"/>
            <a:ext cx="4755484" cy="2790670"/>
          </a:xfrm>
          <a:prstGeom prst="rect">
            <a:avLst/>
          </a:prstGeom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55484"/>
                      <a:gd name="connsiteY0" fmla="*/ 0 h 2790670"/>
                      <a:gd name="connsiteX1" fmla="*/ 641990 w 4755484"/>
                      <a:gd name="connsiteY1" fmla="*/ 0 h 2790670"/>
                      <a:gd name="connsiteX2" fmla="*/ 1093761 w 4755484"/>
                      <a:gd name="connsiteY2" fmla="*/ 0 h 2790670"/>
                      <a:gd name="connsiteX3" fmla="*/ 1640642 w 4755484"/>
                      <a:gd name="connsiteY3" fmla="*/ 0 h 2790670"/>
                      <a:gd name="connsiteX4" fmla="*/ 2330187 w 4755484"/>
                      <a:gd name="connsiteY4" fmla="*/ 0 h 2790670"/>
                      <a:gd name="connsiteX5" fmla="*/ 2924623 w 4755484"/>
                      <a:gd name="connsiteY5" fmla="*/ 0 h 2790670"/>
                      <a:gd name="connsiteX6" fmla="*/ 3566613 w 4755484"/>
                      <a:gd name="connsiteY6" fmla="*/ 0 h 2790670"/>
                      <a:gd name="connsiteX7" fmla="*/ 4113494 w 4755484"/>
                      <a:gd name="connsiteY7" fmla="*/ 0 h 2790670"/>
                      <a:gd name="connsiteX8" fmla="*/ 4755484 w 4755484"/>
                      <a:gd name="connsiteY8" fmla="*/ 0 h 2790670"/>
                      <a:gd name="connsiteX9" fmla="*/ 4755484 w 4755484"/>
                      <a:gd name="connsiteY9" fmla="*/ 613947 h 2790670"/>
                      <a:gd name="connsiteX10" fmla="*/ 4755484 w 4755484"/>
                      <a:gd name="connsiteY10" fmla="*/ 1116268 h 2790670"/>
                      <a:gd name="connsiteX11" fmla="*/ 4755484 w 4755484"/>
                      <a:gd name="connsiteY11" fmla="*/ 1590682 h 2790670"/>
                      <a:gd name="connsiteX12" fmla="*/ 4755484 w 4755484"/>
                      <a:gd name="connsiteY12" fmla="*/ 2093003 h 2790670"/>
                      <a:gd name="connsiteX13" fmla="*/ 4755484 w 4755484"/>
                      <a:gd name="connsiteY13" fmla="*/ 2790670 h 2790670"/>
                      <a:gd name="connsiteX14" fmla="*/ 4161049 w 4755484"/>
                      <a:gd name="connsiteY14" fmla="*/ 2790670 h 2790670"/>
                      <a:gd name="connsiteX15" fmla="*/ 3566613 w 4755484"/>
                      <a:gd name="connsiteY15" fmla="*/ 2790670 h 2790670"/>
                      <a:gd name="connsiteX16" fmla="*/ 3067287 w 4755484"/>
                      <a:gd name="connsiteY16" fmla="*/ 2790670 h 2790670"/>
                      <a:gd name="connsiteX17" fmla="*/ 2472852 w 4755484"/>
                      <a:gd name="connsiteY17" fmla="*/ 2790670 h 2790670"/>
                      <a:gd name="connsiteX18" fmla="*/ 1878416 w 4755484"/>
                      <a:gd name="connsiteY18" fmla="*/ 2790670 h 2790670"/>
                      <a:gd name="connsiteX19" fmla="*/ 1283981 w 4755484"/>
                      <a:gd name="connsiteY19" fmla="*/ 2790670 h 2790670"/>
                      <a:gd name="connsiteX20" fmla="*/ 689545 w 4755484"/>
                      <a:gd name="connsiteY20" fmla="*/ 2790670 h 2790670"/>
                      <a:gd name="connsiteX21" fmla="*/ 0 w 4755484"/>
                      <a:gd name="connsiteY21" fmla="*/ 2790670 h 2790670"/>
                      <a:gd name="connsiteX22" fmla="*/ 0 w 4755484"/>
                      <a:gd name="connsiteY22" fmla="*/ 2204629 h 2790670"/>
                      <a:gd name="connsiteX23" fmla="*/ 0 w 4755484"/>
                      <a:gd name="connsiteY23" fmla="*/ 1618589 h 2790670"/>
                      <a:gd name="connsiteX24" fmla="*/ 0 w 4755484"/>
                      <a:gd name="connsiteY24" fmla="*/ 1032548 h 2790670"/>
                      <a:gd name="connsiteX25" fmla="*/ 0 w 4755484"/>
                      <a:gd name="connsiteY25" fmla="*/ 0 h 2790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755484" h="2790670" fill="none" extrusionOk="0">
                        <a:moveTo>
                          <a:pt x="0" y="0"/>
                        </a:moveTo>
                        <a:cubicBezTo>
                          <a:pt x="176729" y="-51568"/>
                          <a:pt x="480794" y="16910"/>
                          <a:pt x="641990" y="0"/>
                        </a:cubicBezTo>
                        <a:cubicBezTo>
                          <a:pt x="803186" y="-16910"/>
                          <a:pt x="872171" y="26783"/>
                          <a:pt x="1093761" y="0"/>
                        </a:cubicBezTo>
                        <a:cubicBezTo>
                          <a:pt x="1315351" y="-26783"/>
                          <a:pt x="1378726" y="5709"/>
                          <a:pt x="1640642" y="0"/>
                        </a:cubicBezTo>
                        <a:cubicBezTo>
                          <a:pt x="1902558" y="-5709"/>
                          <a:pt x="2040049" y="12740"/>
                          <a:pt x="2330187" y="0"/>
                        </a:cubicBezTo>
                        <a:cubicBezTo>
                          <a:pt x="2620326" y="-12740"/>
                          <a:pt x="2633008" y="67768"/>
                          <a:pt x="2924623" y="0"/>
                        </a:cubicBezTo>
                        <a:cubicBezTo>
                          <a:pt x="3216238" y="-67768"/>
                          <a:pt x="3406583" y="43034"/>
                          <a:pt x="3566613" y="0"/>
                        </a:cubicBezTo>
                        <a:cubicBezTo>
                          <a:pt x="3726643" y="-43034"/>
                          <a:pt x="3966551" y="48701"/>
                          <a:pt x="4113494" y="0"/>
                        </a:cubicBezTo>
                        <a:cubicBezTo>
                          <a:pt x="4260437" y="-48701"/>
                          <a:pt x="4525758" y="64039"/>
                          <a:pt x="4755484" y="0"/>
                        </a:cubicBezTo>
                        <a:cubicBezTo>
                          <a:pt x="4757515" y="126201"/>
                          <a:pt x="4689138" y="356789"/>
                          <a:pt x="4755484" y="613947"/>
                        </a:cubicBezTo>
                        <a:cubicBezTo>
                          <a:pt x="4821830" y="871105"/>
                          <a:pt x="4731307" y="955828"/>
                          <a:pt x="4755484" y="1116268"/>
                        </a:cubicBezTo>
                        <a:cubicBezTo>
                          <a:pt x="4779661" y="1276708"/>
                          <a:pt x="4726795" y="1447545"/>
                          <a:pt x="4755484" y="1590682"/>
                        </a:cubicBezTo>
                        <a:cubicBezTo>
                          <a:pt x="4784173" y="1733819"/>
                          <a:pt x="4724296" y="1865905"/>
                          <a:pt x="4755484" y="2093003"/>
                        </a:cubicBezTo>
                        <a:cubicBezTo>
                          <a:pt x="4786672" y="2320101"/>
                          <a:pt x="4747393" y="2491247"/>
                          <a:pt x="4755484" y="2790670"/>
                        </a:cubicBezTo>
                        <a:cubicBezTo>
                          <a:pt x="4547863" y="2802771"/>
                          <a:pt x="4328550" y="2772276"/>
                          <a:pt x="4161049" y="2790670"/>
                        </a:cubicBezTo>
                        <a:cubicBezTo>
                          <a:pt x="3993549" y="2809064"/>
                          <a:pt x="3849744" y="2752592"/>
                          <a:pt x="3566613" y="2790670"/>
                        </a:cubicBezTo>
                        <a:cubicBezTo>
                          <a:pt x="3283482" y="2828748"/>
                          <a:pt x="3170659" y="2769067"/>
                          <a:pt x="3067287" y="2790670"/>
                        </a:cubicBezTo>
                        <a:cubicBezTo>
                          <a:pt x="2963915" y="2812273"/>
                          <a:pt x="2674594" y="2785229"/>
                          <a:pt x="2472852" y="2790670"/>
                        </a:cubicBezTo>
                        <a:cubicBezTo>
                          <a:pt x="2271111" y="2796111"/>
                          <a:pt x="2069895" y="2737909"/>
                          <a:pt x="1878416" y="2790670"/>
                        </a:cubicBezTo>
                        <a:cubicBezTo>
                          <a:pt x="1686937" y="2843431"/>
                          <a:pt x="1445932" y="2756994"/>
                          <a:pt x="1283981" y="2790670"/>
                        </a:cubicBezTo>
                        <a:cubicBezTo>
                          <a:pt x="1122030" y="2824346"/>
                          <a:pt x="955143" y="2719627"/>
                          <a:pt x="689545" y="2790670"/>
                        </a:cubicBezTo>
                        <a:cubicBezTo>
                          <a:pt x="423947" y="2861713"/>
                          <a:pt x="210781" y="2783750"/>
                          <a:pt x="0" y="2790670"/>
                        </a:cubicBezTo>
                        <a:cubicBezTo>
                          <a:pt x="-16659" y="2605700"/>
                          <a:pt x="67501" y="2459415"/>
                          <a:pt x="0" y="2204629"/>
                        </a:cubicBezTo>
                        <a:cubicBezTo>
                          <a:pt x="-67501" y="1949843"/>
                          <a:pt x="24456" y="1910126"/>
                          <a:pt x="0" y="1618589"/>
                        </a:cubicBezTo>
                        <a:cubicBezTo>
                          <a:pt x="-24456" y="1327052"/>
                          <a:pt x="43615" y="1217925"/>
                          <a:pt x="0" y="1032548"/>
                        </a:cubicBezTo>
                        <a:cubicBezTo>
                          <a:pt x="-43615" y="847171"/>
                          <a:pt x="75888" y="419545"/>
                          <a:pt x="0" y="0"/>
                        </a:cubicBezTo>
                        <a:close/>
                      </a:path>
                      <a:path w="4755484" h="2790670" stroke="0" extrusionOk="0">
                        <a:moveTo>
                          <a:pt x="0" y="0"/>
                        </a:moveTo>
                        <a:cubicBezTo>
                          <a:pt x="141415" y="-6413"/>
                          <a:pt x="279333" y="41123"/>
                          <a:pt x="546881" y="0"/>
                        </a:cubicBezTo>
                        <a:cubicBezTo>
                          <a:pt x="814429" y="-41123"/>
                          <a:pt x="905513" y="2914"/>
                          <a:pt x="998652" y="0"/>
                        </a:cubicBezTo>
                        <a:cubicBezTo>
                          <a:pt x="1091791" y="-2914"/>
                          <a:pt x="1468389" y="82150"/>
                          <a:pt x="1688197" y="0"/>
                        </a:cubicBezTo>
                        <a:cubicBezTo>
                          <a:pt x="1908005" y="-82150"/>
                          <a:pt x="2075888" y="58466"/>
                          <a:pt x="2235077" y="0"/>
                        </a:cubicBezTo>
                        <a:cubicBezTo>
                          <a:pt x="2394266" y="-58466"/>
                          <a:pt x="2579545" y="53542"/>
                          <a:pt x="2781958" y="0"/>
                        </a:cubicBezTo>
                        <a:cubicBezTo>
                          <a:pt x="2984371" y="-53542"/>
                          <a:pt x="3307361" y="22939"/>
                          <a:pt x="3471503" y="0"/>
                        </a:cubicBezTo>
                        <a:cubicBezTo>
                          <a:pt x="3635646" y="-22939"/>
                          <a:pt x="3748058" y="8457"/>
                          <a:pt x="3970829" y="0"/>
                        </a:cubicBezTo>
                        <a:cubicBezTo>
                          <a:pt x="4193600" y="-8457"/>
                          <a:pt x="4552826" y="85584"/>
                          <a:pt x="4755484" y="0"/>
                        </a:cubicBezTo>
                        <a:cubicBezTo>
                          <a:pt x="4813872" y="218350"/>
                          <a:pt x="4685438" y="423770"/>
                          <a:pt x="4755484" y="613947"/>
                        </a:cubicBezTo>
                        <a:cubicBezTo>
                          <a:pt x="4825530" y="804124"/>
                          <a:pt x="4734861" y="988602"/>
                          <a:pt x="4755484" y="1116268"/>
                        </a:cubicBezTo>
                        <a:cubicBezTo>
                          <a:pt x="4776107" y="1243934"/>
                          <a:pt x="4718116" y="1492287"/>
                          <a:pt x="4755484" y="1674402"/>
                        </a:cubicBezTo>
                        <a:cubicBezTo>
                          <a:pt x="4792852" y="1856517"/>
                          <a:pt x="4734003" y="1984697"/>
                          <a:pt x="4755484" y="2260443"/>
                        </a:cubicBezTo>
                        <a:cubicBezTo>
                          <a:pt x="4776965" y="2536189"/>
                          <a:pt x="4695120" y="2673924"/>
                          <a:pt x="4755484" y="2790670"/>
                        </a:cubicBezTo>
                        <a:cubicBezTo>
                          <a:pt x="4549641" y="2847452"/>
                          <a:pt x="4355074" y="2723338"/>
                          <a:pt x="4161049" y="2790670"/>
                        </a:cubicBezTo>
                        <a:cubicBezTo>
                          <a:pt x="3967024" y="2858002"/>
                          <a:pt x="3878089" y="2747468"/>
                          <a:pt x="3661723" y="2790670"/>
                        </a:cubicBezTo>
                        <a:cubicBezTo>
                          <a:pt x="3445357" y="2833872"/>
                          <a:pt x="3207490" y="2765868"/>
                          <a:pt x="3067287" y="2790670"/>
                        </a:cubicBezTo>
                        <a:cubicBezTo>
                          <a:pt x="2927084" y="2815472"/>
                          <a:pt x="2635133" y="2712433"/>
                          <a:pt x="2377742" y="2790670"/>
                        </a:cubicBezTo>
                        <a:cubicBezTo>
                          <a:pt x="2120351" y="2868907"/>
                          <a:pt x="2031896" y="2743089"/>
                          <a:pt x="1783307" y="2790670"/>
                        </a:cubicBezTo>
                        <a:cubicBezTo>
                          <a:pt x="1534719" y="2838251"/>
                          <a:pt x="1526651" y="2750814"/>
                          <a:pt x="1331536" y="2790670"/>
                        </a:cubicBezTo>
                        <a:cubicBezTo>
                          <a:pt x="1136421" y="2830526"/>
                          <a:pt x="1031752" y="2787562"/>
                          <a:pt x="832210" y="2790670"/>
                        </a:cubicBezTo>
                        <a:cubicBezTo>
                          <a:pt x="632668" y="2793778"/>
                          <a:pt x="357771" y="2710430"/>
                          <a:pt x="0" y="2790670"/>
                        </a:cubicBezTo>
                        <a:cubicBezTo>
                          <a:pt x="-3668" y="2522498"/>
                          <a:pt x="38278" y="2488177"/>
                          <a:pt x="0" y="2232536"/>
                        </a:cubicBezTo>
                        <a:cubicBezTo>
                          <a:pt x="-38278" y="1976895"/>
                          <a:pt x="14270" y="1806726"/>
                          <a:pt x="0" y="1674402"/>
                        </a:cubicBezTo>
                        <a:cubicBezTo>
                          <a:pt x="-14270" y="1542078"/>
                          <a:pt x="39025" y="1271128"/>
                          <a:pt x="0" y="1144175"/>
                        </a:cubicBezTo>
                        <a:cubicBezTo>
                          <a:pt x="-39025" y="1017222"/>
                          <a:pt x="51788" y="858219"/>
                          <a:pt x="0" y="669761"/>
                        </a:cubicBezTo>
                        <a:cubicBezTo>
                          <a:pt x="-51788" y="481303"/>
                          <a:pt x="19760" y="3220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7A9B94-41B7-CCD1-35B2-B723E12C120C}"/>
              </a:ext>
            </a:extLst>
          </p:cNvPr>
          <p:cNvSpPr txBox="1"/>
          <p:nvPr/>
        </p:nvSpPr>
        <p:spPr>
          <a:xfrm>
            <a:off x="9401175" y="3326459"/>
            <a:ext cx="23031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Benefit: </a:t>
            </a:r>
            <a:r>
              <a:rPr lang="en-US" sz="2000" dirty="0"/>
              <a:t>Developers can integrate the API into their apps by quickly finding the information they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730DD-F570-1F2B-5EE4-5ECB8ED5C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3EA6-DCFE-B2DE-F988-B414EFD5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0596" y="6455664"/>
            <a:ext cx="4114800" cy="588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15F46-599B-7F27-B4A8-9FF6EDD3E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Well-structured, searchable, and navigable documentation.</a:t>
            </a:r>
          </a:p>
          <a:p>
            <a:r>
              <a:rPr lang="en-US" sz="2400" dirty="0"/>
              <a:t>Clear and concise explanations.</a:t>
            </a:r>
          </a:p>
          <a:p>
            <a:r>
              <a:rPr lang="en-US" sz="2400" dirty="0"/>
              <a:t>Comprehensive API reference and helpful tutorials.</a:t>
            </a:r>
          </a:p>
          <a:p>
            <a:r>
              <a:rPr lang="en-US" sz="2400" dirty="0"/>
              <a:t>Focus on user experience and ease of adoption.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8013-C101-BCE8-72C3-FD540612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308F748-AE99-6440-BF2C-6243626888D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6/21/25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66C1-B530-DCB6-1CE9-A7BD001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43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154D2-FF8D-415E-0B84-E5EF4D452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6302EA-9BFA-C4DB-9213-3C3DFAC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719E3-5414-736D-B30C-81C82F7B5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0C1B4-CF1F-1E48-94C9-1AC677FE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11499A-BF11-3FB6-9C2A-B34AF872F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17AF0-9486-BCE6-E26E-0E980BB5F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2A199-AE97-0A89-CF00-F1F24E65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221B-C2E1-5CD1-DC5E-FB80139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CB27-C774-3B49-9C03-A6DFB6FCF569}" type="datetime1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C950-3281-D0BD-D306-E4F97D4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San Juan Islands Orca Sighting service: </a:t>
            </a:r>
            <a:br>
              <a:rPr lang="en-US" dirty="0"/>
            </a:br>
            <a:r>
              <a:rPr lang="en-US" dirty="0"/>
              <a:t>API doc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E800-7A9B-5B98-0E5B-ADD18503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0EA8BE-0ECF-6D14-DBB4-6B6B2AFE0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developers:</a:t>
            </a:r>
          </a:p>
          <a:p>
            <a:r>
              <a:rPr lang="en-US" sz="2400" b="1" dirty="0"/>
              <a:t>Faster integration</a:t>
            </a:r>
            <a:r>
              <a:rPr lang="en-US" sz="2400" dirty="0"/>
              <a:t> - Clear setup reduces time-to-first-success</a:t>
            </a:r>
          </a:p>
          <a:p>
            <a:r>
              <a:rPr lang="en-US" sz="2400" b="1" dirty="0"/>
              <a:t>Self-service support</a:t>
            </a:r>
            <a:r>
              <a:rPr lang="en-US" sz="2400" dirty="0"/>
              <a:t> - Comprehensive examples reduce support tickets</a:t>
            </a:r>
          </a:p>
          <a:p>
            <a:r>
              <a:rPr lang="en-US" sz="2400" b="1" dirty="0"/>
              <a:t>Confidence building</a:t>
            </a:r>
            <a:r>
              <a:rPr lang="en-US" sz="2400" dirty="0"/>
              <a:t> - Progressive tutorials ensure success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1E93B70-814F-42F3-59FF-F2B39E6684E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311486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b="1" dirty="0"/>
              <a:t>For business:</a:t>
            </a:r>
          </a:p>
          <a:p>
            <a:r>
              <a:rPr lang="en-US" b="1" dirty="0"/>
              <a:t>Reduced support costs</a:t>
            </a:r>
            <a:r>
              <a:rPr lang="en-US" dirty="0"/>
              <a:t> - Documentation answers common questions</a:t>
            </a:r>
          </a:p>
          <a:p>
            <a:r>
              <a:rPr lang="en-US" b="1" dirty="0"/>
              <a:t>Improved adoption</a:t>
            </a:r>
            <a:r>
              <a:rPr lang="en-US" dirty="0"/>
              <a:t> - Better developer experience drives usage</a:t>
            </a:r>
          </a:p>
          <a:p>
            <a:r>
              <a:rPr lang="en-US" b="1" dirty="0"/>
              <a:t>Professional credibility</a:t>
            </a:r>
            <a:r>
              <a:rPr lang="en-US" dirty="0"/>
              <a:t> - Quality docs enhance product perception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B9F99-674F-A9AF-8508-9E4E154595C7}"/>
              </a:ext>
            </a:extLst>
          </p:cNvPr>
          <p:cNvSpPr txBox="1"/>
          <p:nvPr/>
        </p:nvSpPr>
        <p:spPr>
          <a:xfrm>
            <a:off x="838200" y="5275729"/>
            <a:ext cx="1111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Portfolio demonstrates technical accuracy + business understanding</a:t>
            </a:r>
          </a:p>
          <a:p>
            <a:r>
              <a:rPr lang="en-US" dirty="0"/>
              <a:t>I create documentation that serves both developer needs and business objectives.</a:t>
            </a:r>
          </a:p>
        </p:txBody>
      </p:sp>
    </p:spTree>
    <p:extLst>
      <p:ext uri="{BB962C8B-B14F-4D97-AF65-F5344CB8AC3E}">
        <p14:creationId xmlns:p14="http://schemas.microsoft.com/office/powerpoint/2010/main" val="54030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F668A-0CAF-A236-7BD1-723163C5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3D0AA7-6128-3611-F8E2-E2292BFB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2C91D-4F12-CBFA-68A9-17A8CC5A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070901-6264-5E3C-FB96-25B8A47D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001678-078B-2354-EE7B-045BE0909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023A85-B8CC-82ED-7876-5D529883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2AD8DF-F364-4660-893D-175072EE4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06FB-03F1-C0DE-B80B-E6874E4C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476D-EF28-5027-279B-FD1C226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00596" y="6455664"/>
            <a:ext cx="4114800" cy="588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 Juan Islands Orca Sighting Service:  API doc presentation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BE03-EFCE-ABA8-D96E-7C98DC5CF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Enjoy the San Juan Islands Orca Sightings service for educational use.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CA9C-57FC-AE69-ACAE-E368176F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9308F748-AE99-6440-BF2C-6243626888D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6/21/25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30CB-D4D7-D739-24FA-B0F9D36C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>
            <a:hlinkClick r:id="rId3"/>
            <a:extLst>
              <a:ext uri="{FF2B5EF4-FFF2-40B4-BE49-F238E27FC236}">
                <a16:creationId xmlns:a16="http://schemas.microsoft.com/office/drawing/2014/main" id="{7CFE17FD-1290-549F-7B56-57B4590A6CB6}"/>
              </a:ext>
            </a:extLst>
          </p:cNvPr>
          <p:cNvSpPr/>
          <p:nvPr/>
        </p:nvSpPr>
        <p:spPr>
          <a:xfrm>
            <a:off x="6503158" y="3830598"/>
            <a:ext cx="3011586" cy="5254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API docs</a:t>
            </a:r>
          </a:p>
        </p:txBody>
      </p:sp>
    </p:spTree>
    <p:extLst>
      <p:ext uri="{BB962C8B-B14F-4D97-AF65-F5344CB8AC3E}">
        <p14:creationId xmlns:p14="http://schemas.microsoft.com/office/powerpoint/2010/main" val="349759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410</Words>
  <Application>Microsoft Macintosh PowerPoint</Application>
  <PresentationFormat>Widescreen</PresentationFormat>
  <Paragraphs>77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San Juan Islands Orca Sightings service: API docs</vt:lpstr>
      <vt:lpstr>Project overview</vt:lpstr>
      <vt:lpstr>Doc structure: user onboarding</vt:lpstr>
      <vt:lpstr>Doc structure: developer details</vt:lpstr>
      <vt:lpstr>Key features</vt:lpstr>
      <vt:lpstr>Value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 Brodeur</dc:creator>
  <cp:lastModifiedBy>Julie Brodeur</cp:lastModifiedBy>
  <cp:revision>35</cp:revision>
  <dcterms:created xsi:type="dcterms:W3CDTF">2025-06-21T20:52:42Z</dcterms:created>
  <dcterms:modified xsi:type="dcterms:W3CDTF">2025-06-22T05:30:03Z</dcterms:modified>
</cp:coreProperties>
</file>