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8F457-29B7-3729-76BA-C69159C0E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A12FD-40D6-ED7E-0B0C-849D532B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F3659-497F-05CB-7133-2B028B6A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923E1-652F-C5AF-931B-1882287E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47E70-6806-006B-99DC-1AB94ACA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9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39BE9-4927-2107-95BC-ADC260EF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B896D0-C9E7-AA3C-C474-BA145BA3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66F77-A552-BC8F-044E-8754380E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8D3A0-0473-824B-2DA6-B7E603ED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3A7BC-FC76-77FC-7BA0-4F533649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59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11C97-EA32-5A34-C5AE-7A69AC0DB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FDD4D-7A55-FC8E-D57A-5D314AAA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0DAD1-ED2D-6979-38F1-282FB317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03922-7868-FD24-95C3-C211F794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30E76-A029-8863-AB00-1EF8FFDE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14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2D1D-7217-AF3C-B27D-07CFA160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F590F-F3EC-8DAE-8C1C-0E5A2BC0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126867-2728-147B-F83A-F1634C8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41AA2-341C-F753-8AF2-A840C83F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5814E-6CC6-09B8-7FE5-CBC65603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E7F2D-F1F7-708B-7B0F-B810E14D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8627A-B480-46E0-1AEB-0683C15A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21100-A155-C182-5649-BB0C954B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4F5B3-4D6B-EF28-E4CC-CFA9C408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E0EC7-D338-791F-D816-9D18210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42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C34FC-CA78-51D2-FE8C-F7D6D6EF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0E963-79F4-F899-18F7-EA6F491F2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B22A16-FB2C-F064-45D6-BFE645788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3F9D6-49AD-98E0-ADCA-DD60002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3A3B1-B11D-39A8-C6FD-B826DA9C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32066-D01F-210B-6EFB-2868EB74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05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9AA9D-3CD0-3AFA-0F49-59A8428C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A02DB-AA04-6FB4-F7DC-2B10B3E8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5FA3B-7300-3818-12AD-31DFB97E9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E0CE22-F8C0-A3A4-3FF1-2F8BDD001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590C70-CEDA-5FF0-2C86-2D7587427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63AC5-245E-3AD5-120D-52A019ED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3CE2F2-73F3-4F9F-15FA-B7156A3A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6E4FB-C7C4-75CA-4C8E-52FB0C73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3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C0E93-194E-D6D7-DD53-CE874021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6730D5-4FEF-4347-8BFF-DF73F8B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F2DC19-A4AD-E0EC-BB10-17BC6B4F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3A3F48-C1D8-4F38-C37F-9E895733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5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644188-B9B8-2A17-FE37-2F78473F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2F248-8BBD-D718-8BBC-6744115F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95E45-76EA-90EA-D032-602F5DBA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3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B2BCE-5694-6FD2-AB67-59154C48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8F666-9421-15B7-0901-CAEB67AF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C430C5-EB58-EC43-6FCB-2B52D251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DE1E3-2645-14B4-3817-A63DAB4D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08C33-2B16-2E1F-CE4C-E6F8EDA2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2A523-5311-9A17-13D3-FA0BEBEB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71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9CA0E-F8B3-BDC8-7C81-6A393D79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772D99-4DDE-9060-6338-E81E8D883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8176B2-F127-BF84-0892-286FD6C7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1C81C-AFA2-BA79-EA0B-425B93E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1D905-482B-1982-6155-3C4B2258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6DCF4-9D23-FDE0-2245-49026607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2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2EE9DC-9C8C-A9C6-91F5-EC08148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11DAEF-6053-F6DF-3958-FED311E7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C8C08-85CA-402D-2AAA-ACC71FA8E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0B7A-AB8E-496A-8BAB-EE7FE0C361EE}" type="datetimeFigureOut">
              <a:rPr lang="es-MX" smtClean="0"/>
              <a:t>12/02/2023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CFF79-F879-7F66-2D6A-73AA1E97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7B9AD-5765-FB9E-0D8F-360321807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2044-A5E8-474A-9D7E-BA8586D8DE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2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730468E8-82C9-7B68-F1CE-3074894AD8DD}"/>
              </a:ext>
            </a:extLst>
          </p:cNvPr>
          <p:cNvGrpSpPr/>
          <p:nvPr/>
        </p:nvGrpSpPr>
        <p:grpSpPr>
          <a:xfrm>
            <a:off x="2649803" y="793344"/>
            <a:ext cx="7268209" cy="5271311"/>
            <a:chOff x="2127289" y="767051"/>
            <a:chExt cx="7268209" cy="527131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EB92CD0-F75C-A3BF-A416-E296C3FD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665" y="767051"/>
              <a:ext cx="7123455" cy="75424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8E9B487-5A6B-564E-1860-F1D5F92A1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7289" y="1345262"/>
              <a:ext cx="7268209" cy="4693100"/>
            </a:xfrm>
            <a:prstGeom prst="rect">
              <a:avLst/>
            </a:prstGeom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DAC244B9-64DD-DC9E-1EDF-92950403D6FE}"/>
              </a:ext>
            </a:extLst>
          </p:cNvPr>
          <p:cNvSpPr/>
          <p:nvPr/>
        </p:nvSpPr>
        <p:spPr>
          <a:xfrm>
            <a:off x="8028238" y="1547592"/>
            <a:ext cx="1889772" cy="122514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67BC31-2D35-62BB-2397-28410E70B730}"/>
              </a:ext>
            </a:extLst>
          </p:cNvPr>
          <p:cNvSpPr/>
          <p:nvPr/>
        </p:nvSpPr>
        <p:spPr>
          <a:xfrm>
            <a:off x="4115805" y="4826801"/>
            <a:ext cx="3813959" cy="122514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F6387C-B95D-E70B-0190-B70A906731E8}"/>
              </a:ext>
            </a:extLst>
          </p:cNvPr>
          <p:cNvSpPr/>
          <p:nvPr/>
        </p:nvSpPr>
        <p:spPr>
          <a:xfrm>
            <a:off x="2854506" y="3541233"/>
            <a:ext cx="1165828" cy="122154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6AEEFB-7570-B833-2653-2B0DB79F710D}"/>
              </a:ext>
            </a:extLst>
          </p:cNvPr>
          <p:cNvSpPr/>
          <p:nvPr/>
        </p:nvSpPr>
        <p:spPr>
          <a:xfrm>
            <a:off x="2722179" y="781444"/>
            <a:ext cx="7268208" cy="59011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630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July Coronɑ Muñoz</dc:creator>
  <cp:lastModifiedBy>July Coronɑ Muñoz</cp:lastModifiedBy>
  <cp:revision>1</cp:revision>
  <dcterms:created xsi:type="dcterms:W3CDTF">2023-02-13T00:55:14Z</dcterms:created>
  <dcterms:modified xsi:type="dcterms:W3CDTF">2023-02-13T01:09:00Z</dcterms:modified>
</cp:coreProperties>
</file>