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57" r:id="rId7"/>
    <p:sldId id="260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8F49-69AE-49BC-BB96-51DE2B58E1DB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7BCD-B149-4FA2-A6C9-DD27542432B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ngentex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s-nlp.univ-lemans.fr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agreg.fr/mecaniqu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Systèmes conservatifs à un degré de liberté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Julie </a:t>
            </a:r>
            <a:r>
              <a:rPr lang="fr-FR" dirty="0" err="1" smtClean="0"/>
              <a:t>Corjon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Portrait de phase de l’oscillateur masse-ressort amorti</a:t>
            </a:r>
            <a:endParaRPr lang="fr-FR" dirty="0"/>
          </a:p>
        </p:txBody>
      </p:sp>
      <p:pic>
        <p:nvPicPr>
          <p:cNvPr id="20482" name="Picture 2" descr="Les oscillateurs"/>
          <p:cNvPicPr>
            <a:picLocks noChangeAspect="1" noChangeArrowheads="1"/>
          </p:cNvPicPr>
          <p:nvPr/>
        </p:nvPicPr>
        <p:blipFill>
          <a:blip r:embed="rId2" cstate="print"/>
          <a:srcRect l="12987" t="10499" b="10759"/>
          <a:stretch>
            <a:fillRect/>
          </a:stretch>
        </p:blipFill>
        <p:spPr bwMode="auto">
          <a:xfrm>
            <a:off x="2483768" y="1844824"/>
            <a:ext cx="4824536" cy="324036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4355976" y="54452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63688" y="34290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940152" y="6237312"/>
            <a:ext cx="2838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http://www.tangentex.com/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907704" y="34290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balle en chute libre : un système conservatif</a:t>
            </a:r>
            <a:endParaRPr lang="fr-FR" dirty="0"/>
          </a:p>
        </p:txBody>
      </p:sp>
      <p:pic>
        <p:nvPicPr>
          <p:cNvPr id="22530" name="Picture 2" descr="Chute libre - Applications des lois de la dynamique | Reviz.fr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92896"/>
            <a:ext cx="3096344" cy="2700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balle qui chute en tenant compte des frottements de l’air : un système non conservatif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2771800" y="2420888"/>
            <a:ext cx="3096344" cy="2700466"/>
            <a:chOff x="2771800" y="2420888"/>
            <a:chExt cx="3096344" cy="2700466"/>
          </a:xfrm>
        </p:grpSpPr>
        <p:grpSp>
          <p:nvGrpSpPr>
            <p:cNvPr id="6" name="Groupe 5"/>
            <p:cNvGrpSpPr/>
            <p:nvPr/>
          </p:nvGrpSpPr>
          <p:grpSpPr>
            <a:xfrm>
              <a:off x="2771800" y="2420888"/>
              <a:ext cx="3096344" cy="2700466"/>
              <a:chOff x="3563888" y="2780928"/>
              <a:chExt cx="3096344" cy="2700466"/>
            </a:xfrm>
          </p:grpSpPr>
          <p:pic>
            <p:nvPicPr>
              <p:cNvPr id="5" name="Picture 2" descr="Chute libre - Applications des lois de la dynamique | Reviz.fr ...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63888" y="2780928"/>
                <a:ext cx="3096344" cy="2700466"/>
              </a:xfrm>
              <a:prstGeom prst="rect">
                <a:avLst/>
              </a:prstGeom>
              <a:noFill/>
            </p:spPr>
          </p:pic>
          <p:cxnSp>
            <p:nvCxnSpPr>
              <p:cNvPr id="4" name="Connecteur droit avec flèche 3"/>
              <p:cNvCxnSpPr/>
              <p:nvPr/>
            </p:nvCxnSpPr>
            <p:spPr>
              <a:xfrm flipV="1">
                <a:off x="5076056" y="3861048"/>
                <a:ext cx="0" cy="504056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ZoneTexte 6"/>
            <p:cNvSpPr txBox="1"/>
            <p:nvPr/>
          </p:nvSpPr>
          <p:spPr>
            <a:xfrm>
              <a:off x="3923928" y="3316922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accent6"/>
                  </a:solidFill>
                </a:rPr>
                <a:t>f</a:t>
              </a:r>
              <a:endParaRPr lang="fr-FR" sz="20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3923928" y="3356992"/>
              <a:ext cx="28803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Schéma de l’oscillateur horizontal masse ressort</a:t>
            </a:r>
            <a:endParaRPr lang="fr-FR" dirty="0"/>
          </a:p>
        </p:txBody>
      </p:sp>
      <p:pic>
        <p:nvPicPr>
          <p:cNvPr id="2050" name="Picture 2" descr="http://res-nlp.univ-lemans.fr/NLP_C_M01_G03/res/fig_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5664627" cy="42484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436096" y="6093296"/>
            <a:ext cx="2965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http://res-nlp.univ-lemans.fr/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Positions d’équilibre stable et instable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17955" t="40000" r="15424" b="35800"/>
          <a:stretch>
            <a:fillRect/>
          </a:stretch>
        </p:blipFill>
        <p:spPr bwMode="auto">
          <a:xfrm>
            <a:off x="755576" y="2060848"/>
            <a:ext cx="7560840" cy="154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 l="19845" t="34040" r="14479" b="41680"/>
          <a:stretch>
            <a:fillRect/>
          </a:stretch>
        </p:blipFill>
        <p:spPr bwMode="auto">
          <a:xfrm>
            <a:off x="971599" y="4365104"/>
            <a:ext cx="7655597" cy="159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Barrière et puits de potentiel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922" t="30760" r="5974" b="39368"/>
          <a:stretch>
            <a:fillRect/>
          </a:stretch>
        </p:blipFill>
        <p:spPr bwMode="auto">
          <a:xfrm>
            <a:off x="179511" y="2564904"/>
            <a:ext cx="828956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60032" y="6021288"/>
            <a:ext cx="364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http://www.physagreg.fr/mecanique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Puits de potentiel harmonique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35910" t="17320" r="25346" b="34800"/>
          <a:stretch>
            <a:fillRect/>
          </a:stretch>
        </p:blipFill>
        <p:spPr bwMode="auto">
          <a:xfrm>
            <a:off x="1259632" y="1772816"/>
            <a:ext cx="590465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4572000" y="60932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Tout-en-un PCSI – </a:t>
            </a:r>
            <a:r>
              <a:rPr lang="fr-FR" dirty="0" err="1" smtClean="0"/>
              <a:t>Salamito</a:t>
            </a:r>
            <a:r>
              <a:rPr lang="fr-FR" dirty="0" smtClean="0"/>
              <a:t> et al -2017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harmoniques</a:t>
            </a:r>
            <a:endParaRPr lang="fr-F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13230" t="32440" r="2666" b="35640"/>
          <a:stretch>
            <a:fillRect/>
          </a:stretch>
        </p:blipFill>
        <p:spPr bwMode="auto">
          <a:xfrm>
            <a:off x="251521" y="2741283"/>
            <a:ext cx="8784976" cy="187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4572000" y="60932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Tout-en-un PCSI – </a:t>
            </a:r>
            <a:r>
              <a:rPr lang="fr-FR" dirty="0" err="1" smtClean="0"/>
              <a:t>Salamito</a:t>
            </a:r>
            <a:r>
              <a:rPr lang="fr-FR" dirty="0" smtClean="0"/>
              <a:t> et al -2017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Portrait de phase de l’oscillateur masse-ressort non amorti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56854" t="26560" r="2511" b="23881"/>
          <a:stretch>
            <a:fillRect/>
          </a:stretch>
        </p:blipFill>
        <p:spPr bwMode="auto">
          <a:xfrm>
            <a:off x="971600" y="1844824"/>
            <a:ext cx="6480720" cy="44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4572000" y="60932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Tout-en-un PCSI – </a:t>
            </a:r>
            <a:r>
              <a:rPr lang="fr-FR" dirty="0" err="1" smtClean="0"/>
              <a:t>Salamito</a:t>
            </a:r>
            <a:r>
              <a:rPr lang="fr-FR" dirty="0" smtClean="0"/>
              <a:t> et al -2017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109</Words>
  <Application>Microsoft Office PowerPoint</Application>
  <PresentationFormat>Affichage à l'écran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Systèmes conservatifs à un degré de liberté</vt:lpstr>
      <vt:lpstr>La balle en chute libre : un système conservatif</vt:lpstr>
      <vt:lpstr>La balle qui chute en tenant compte des frottements de l’air : un système non conservatif</vt:lpstr>
      <vt:lpstr>Schéma de l’oscillateur horizontal masse ressort</vt:lpstr>
      <vt:lpstr>Positions d’équilibre stable et instable</vt:lpstr>
      <vt:lpstr>Barrière et puits de potentiel</vt:lpstr>
      <vt:lpstr>Puits de potentiel harmonique</vt:lpstr>
      <vt:lpstr>Solutions harmoniques</vt:lpstr>
      <vt:lpstr>Portrait de phase de l’oscillateur masse-ressort non amorti</vt:lpstr>
      <vt:lpstr>Portrait de phase de l’oscillateur masse-ressort amorti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Julie Corjon</dc:creator>
  <cp:lastModifiedBy>Julie Corjon</cp:lastModifiedBy>
  <cp:revision>27</cp:revision>
  <dcterms:created xsi:type="dcterms:W3CDTF">2020-05-25T09:08:46Z</dcterms:created>
  <dcterms:modified xsi:type="dcterms:W3CDTF">2020-05-25T13:36:28Z</dcterms:modified>
</cp:coreProperties>
</file>