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859D8-A506-4FAB-A50E-7438830C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6E01-4297-4963-8DB8-BD5E1E6B4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458F-6E69-47FC-9FA0-7DEC7280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F0787-A0A2-48AA-9BB2-BB2B2086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F442B-8109-4C86-9A8D-52FC096D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45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E6C57-F213-4BE8-94FE-3959006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39F4AB-9F27-4775-912A-7EB5D7C0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FCF4B-A18E-4715-8A6C-B6959E62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3A6403-E34F-44A9-869A-BDA26CCE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86BD0-7CF9-40A5-99D9-78780410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0F90E-E93A-4505-817D-EBD632A9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0498E9-8168-43A5-B32A-22167FDA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37208-AB90-4E34-A4B3-E95DBFCE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16435-9CF0-421A-81E9-8D9F144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F4019-CBEC-44DE-80DF-C5ACEE92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8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396D9-2109-435D-8459-15FB7096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2CC39-A426-4502-90C9-8F1FE2B4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E3AA0-F616-4902-8A68-C6528C6A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632C9-57C1-4CAE-BD4C-E59CA22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A62BE-0BB7-4153-A0BC-81D8C89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7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4135E-E18E-41F6-8A86-BA2A7439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E2E9C9-D83F-4227-9EC5-E2B4C857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3AA70-BCC9-462D-883B-530506A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F11A2-7251-4283-B8C3-E18ADDCC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DB5A5-AE8F-47A3-8763-3D0CF0D2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7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C0048-28D3-4512-AD2F-F982D12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7EF4F5-CBE7-4093-8582-7F1FA07F2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E3184-5405-44FE-AF84-A54EC6DBE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8DA937-AEA8-4A57-BC30-6B35407C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87CF38-6BB3-40DF-A3E2-57244EA4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DC3E3-00E5-484D-AE2B-2462B41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70118-737F-4480-A686-76153B5E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38325-1F9F-43B3-B4D2-F7B6DC8F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7CD8CA-2B27-47AD-8867-9F20C7DF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55DA7F-9465-4237-B440-47555862F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5943D0-CB06-4638-8AF6-BDEB0847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7D1232-7B03-473E-B57A-54868ADF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8A8EFF-1E0E-45AB-82B6-67DCCC04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13C931-996C-4935-8500-F18A428B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5FA57-F9FD-4E43-B352-D500F91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BAFE69-7507-40CE-B280-2F4CFD1A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34BC0-5773-4CEB-8A69-F61D326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358A3-65DA-4675-A89D-15F675AD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5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00046-DD77-4F99-8C1B-FD464D82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D95E4F-D233-48D2-8A92-E6292BE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BA4A8-F91C-4DD9-99FC-2F754A41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40CBC-2FA9-497E-B3DD-5DAC859D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4C11E6-DCC9-440A-927D-1111BCE9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E992FD-066E-4D82-978D-9DACF63E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1DF3BE-6EB4-4A34-9D94-E2ABC98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0A6C85-71AD-484A-90C9-2001604B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65D81-5165-4C98-A7DA-2FE4875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4ADF5-6855-43D1-8AA5-ACB3658A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9DC0EE-B5EF-4497-8E73-DCFA6BBB8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6694E1-CA90-4B69-A929-45EA575B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7D90D-9541-4043-88EF-8B2D2223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8BE865-E078-4422-9D0A-5A711EA6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C6771-966F-445E-BB1C-3E795C6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5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573EB-8840-4036-A451-DCF91F56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67FCF-5C69-450A-B017-F08E5A60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9836A-0894-4BE2-8FA2-8CC1E8DE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63124-704D-42F6-B019-F8885C1280F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458DB-78CA-4FD4-B5FA-B76840B8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4BE33-233B-4903-9CC8-B77983D07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6513-DC57-4663-9810-1C858AF5D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D81A1-7343-4A37-8DFC-5E104CBC7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600"/>
              <a:t>LC25 Corrosion humide des métaux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FD5E82-E615-47E3-9D36-AFAAF14D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bâtiment, brique, extérieur, pierre&#10;&#10;Description générée automatiquement">
            <a:extLst>
              <a:ext uri="{FF2B5EF4-FFF2-40B4-BE49-F238E27FC236}">
                <a16:creationId xmlns:a16="http://schemas.microsoft.com/office/drawing/2014/main" id="{F5841B0D-C752-4395-84A1-A2F9C4139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7666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4E0A2B-5546-4520-8F9A-9194EAE2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Stabilité thermodynamique</a:t>
            </a:r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490871E-B42F-4019-BA75-564D3929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91775"/>
            <a:ext cx="6553545" cy="48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Espace réservé du contenu 8" descr="Une image contenant extérieur, bâtiment, montagne, eau&#10;&#10;Description générée automatiquement">
            <a:extLst>
              <a:ext uri="{FF2B5EF4-FFF2-40B4-BE49-F238E27FC236}">
                <a16:creationId xmlns:a16="http://schemas.microsoft.com/office/drawing/2014/main" id="{1DED0BD2-5B50-4C83-B15A-171AA49F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3" r="24671" b="1"/>
          <a:stretch/>
        </p:blipFill>
        <p:spPr>
          <a:xfrm>
            <a:off x="6997974" y="706170"/>
            <a:ext cx="4492357" cy="54315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AB1652-08EC-4204-9DDB-483F3402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09600"/>
            <a:ext cx="6171202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La corrosion au quotidien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F541A15-3883-4F44-9B90-F37A7B02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974" y="5594536"/>
            <a:ext cx="4492357" cy="54315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2Cu(s) </a:t>
            </a:r>
            <a:r>
              <a:rPr lang="fr-FR" altLang="fr-FR" sz="1400">
                <a:solidFill>
                  <a:srgbClr val="FFFFFF"/>
                </a:solidFill>
              </a:rPr>
              <a:t>+O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(g) + H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O(g) + </a:t>
            </a:r>
            <a:r>
              <a:rPr lang="fr-FR" altLang="fr-FR" sz="1400">
                <a:solidFill>
                  <a:srgbClr val="FFFFFF"/>
                </a:solidFill>
              </a:rPr>
              <a:t>CO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(g) </a:t>
            </a:r>
            <a:r>
              <a:rPr lang="fr-FR" altLang="fr-FR" sz="1400">
                <a:solidFill>
                  <a:srgbClr val="FFFFFF"/>
                </a:solidFill>
              </a:rPr>
              <a:t>=Cu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(OH)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CO</a:t>
            </a:r>
            <a:r>
              <a:rPr kumimoji="0" lang="fr-FR" altLang="fr-FR" sz="1400" b="0" i="0" u="none" strike="noStrike" cap="none" normalizeH="0" baseline="-30000">
                <a:ln>
                  <a:noFill/>
                </a:ln>
                <a:solidFill>
                  <a:srgbClr val="FFFFFF"/>
                </a:solidFill>
                <a:effectLst/>
              </a:rPr>
              <a:t>3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(s) </a:t>
            </a:r>
          </a:p>
        </p:txBody>
      </p:sp>
    </p:spTree>
    <p:extLst>
      <p:ext uri="{BB962C8B-B14F-4D97-AF65-F5344CB8AC3E}">
        <p14:creationId xmlns:p14="http://schemas.microsoft.com/office/powerpoint/2010/main" val="8621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0B73-B0B0-41B9-B621-82C09529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Cinétique</a:t>
            </a:r>
            <a:endParaRPr lang="fr-FR" dirty="0"/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28C4E159-FDA0-49F4-AE25-6861BF7C2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7959" y="412119"/>
            <a:ext cx="4532959" cy="8041077"/>
          </a:xfrm>
        </p:spPr>
      </p:pic>
    </p:spTree>
    <p:extLst>
      <p:ext uri="{BB962C8B-B14F-4D97-AF65-F5344CB8AC3E}">
        <p14:creationId xmlns:p14="http://schemas.microsoft.com/office/powerpoint/2010/main" val="18579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C15AA-D768-4176-9221-4ECA5DC0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0F5A3-AD58-4B8D-A391-F8C0657E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0BDF0419-74B9-4689-94E0-7F6FA9D7A97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174"/>
            <a:ext cx="10058400" cy="4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8C3F-9B0A-4EA2-8438-906F259E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galvanique</a:t>
            </a:r>
          </a:p>
        </p:txBody>
      </p:sp>
      <p:pic>
        <p:nvPicPr>
          <p:cNvPr id="5" name="Espace réservé du contenu 4" descr="Une image contenant extérieur, horloge, vert, bâtiment&#10;&#10;Description générée automatiquement">
            <a:extLst>
              <a:ext uri="{FF2B5EF4-FFF2-40B4-BE49-F238E27FC236}">
                <a16:creationId xmlns:a16="http://schemas.microsoft.com/office/drawing/2014/main" id="{BA44B6E0-1C3C-4714-B402-A4E8D611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57" y="1975984"/>
            <a:ext cx="3262483" cy="4351338"/>
          </a:xfrm>
        </p:spPr>
      </p:pic>
      <p:pic>
        <p:nvPicPr>
          <p:cNvPr id="6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310DB837-E095-42B1-A4D2-3F529C84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0920" y="268275"/>
            <a:ext cx="4378317" cy="77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D9012-FF7A-4941-B43A-D53017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par aération différentielle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9441D-B657-40AD-BF52-0A7E007A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F347C2-7F7A-42E8-A6A5-DFD55049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2322224"/>
            <a:ext cx="7019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E0E92-F321-41D1-B5D2-D9D1E103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par </a:t>
            </a:r>
            <a:r>
              <a:rPr lang="fr-FR" dirty="0" err="1"/>
              <a:t>electrozingage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AD44D-E6B1-4EEB-B92C-1BC86DA3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8777CB-0577-4513-9944-0171ECD2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7" y="2170663"/>
            <a:ext cx="7421273" cy="47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0D10-37C7-48FA-AE31-F5EA4ED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par anode sacrificielle</a:t>
            </a:r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B97CBED3-A69B-4947-9B51-E66806E1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2161" y="-220295"/>
            <a:ext cx="4938496" cy="8760463"/>
          </a:xfrm>
        </p:spPr>
      </p:pic>
    </p:spTree>
    <p:extLst>
      <p:ext uri="{BB962C8B-B14F-4D97-AF65-F5344CB8AC3E}">
        <p14:creationId xmlns:p14="http://schemas.microsoft.com/office/powerpoint/2010/main" val="32855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LC25 Corrosion humide des métaux</vt:lpstr>
      <vt:lpstr>Stabilité thermodynamique</vt:lpstr>
      <vt:lpstr>La corrosion au quotidien</vt:lpstr>
      <vt:lpstr>Cinétique</vt:lpstr>
      <vt:lpstr>Présentation PowerPoint</vt:lpstr>
      <vt:lpstr>Corrosion galvanique</vt:lpstr>
      <vt:lpstr>Corrosion par aération différentielle</vt:lpstr>
      <vt:lpstr>Protection par electrozingage</vt:lpstr>
      <vt:lpstr>Protection par anode sacrificielle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LC25 Corrosion humide des métaux</dc:title>
  <dc:creator>gabriel gouraud</dc:creator>
  <cp:lastModifiedBy>gabriel gouraud</cp:lastModifiedBy>
  <cp:revision>1</cp:revision>
  <dcterms:created xsi:type="dcterms:W3CDTF">2020-05-27T12:15:28Z</dcterms:created>
  <dcterms:modified xsi:type="dcterms:W3CDTF">2020-05-27T12:16:58Z</dcterms:modified>
</cp:coreProperties>
</file>