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9" r:id="rId4"/>
    <p:sldId id="268" r:id="rId5"/>
    <p:sldId id="263" r:id="rId6"/>
  </p:sldIdLst>
  <p:sldSz cx="10083800" cy="5670550"/>
  <p:notesSz cx="10083800" cy="567055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389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30BFC4-296D-43A8-A831-A12462000D68}" type="datetimeFigureOut">
              <a:rPr lang="fr-FR"/>
              <a:pPr>
                <a:defRPr/>
              </a:pPr>
              <a:t>31/05/2020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425450"/>
            <a:ext cx="3781425" cy="2125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08063" y="2693988"/>
            <a:ext cx="8067675" cy="255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5386388"/>
            <a:ext cx="4370388" cy="282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11825" y="5386388"/>
            <a:ext cx="4370388" cy="282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80E8561-7F74-42DB-93ED-0B05729ADF37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05289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7870"/>
            <a:ext cx="8571230" cy="11908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0357E-84B1-4C81-BBE7-8793D1E57B36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EC8D-2D14-4D7D-AAB1-17F851B37337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154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 u="heavy">
                <a:solidFill>
                  <a:srgbClr val="B91219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407BF-0209-4936-96CD-55BBAFD02A22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D3F7-22C3-4548-A069-A43237340B9B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96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 u="heavy">
                <a:solidFill>
                  <a:srgbClr val="B91219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15D7C-1D34-43E0-AAD9-BD5CF3583538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F0339-18A6-4F87-AC76-ADF68D0EAD6D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9980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 u="heavy">
                <a:solidFill>
                  <a:srgbClr val="B91219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ADF95-9CF5-488D-97F6-878197C56858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FF543-F486-4DC4-AF67-F0C0E801E7A9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2818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C3B57-0604-465D-919C-2A024894A022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DE8C1-4E65-415A-8065-BD3DA1BD48E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3600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913" y="-17463"/>
            <a:ext cx="3176587" cy="5746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B91219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 bwMode="auto">
          <a:xfrm>
            <a:off x="504825" y="1304925"/>
            <a:ext cx="907415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fr-FR" altLang="fr-FR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9000" y="5273675"/>
            <a:ext cx="3225800" cy="284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825" y="5273675"/>
            <a:ext cx="2319338" cy="284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967295-37A4-41D8-899F-E8EAA3F14F92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47213" y="5153025"/>
            <a:ext cx="165100" cy="2222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ts val="1625"/>
              </a:lnSpc>
              <a:defRPr sz="1400" smtClean="0">
                <a:latin typeface="Liberation Serif"/>
                <a:ea typeface="Liberation Serif"/>
                <a:cs typeface="Liberation Serif"/>
              </a:defRPr>
            </a:lvl1pPr>
          </a:lstStyle>
          <a:p>
            <a:pPr>
              <a:defRPr/>
            </a:pPr>
            <a:fld id="{13EC66A9-D4FF-4D0B-8CFB-A6403869449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 noGrp="1"/>
          </p:cNvSpPr>
          <p:nvPr>
            <p:ph type="title"/>
          </p:nvPr>
        </p:nvSpPr>
        <p:spPr bwMode="auto">
          <a:xfrm>
            <a:off x="1773238" y="1516063"/>
            <a:ext cx="6216650" cy="1982787"/>
          </a:xfrm>
        </p:spPr>
        <p:txBody>
          <a:bodyPr vert="horz" tIns="109220" numCol="1" anchor="t" anchorCtr="0" compatLnSpc="1">
            <a:prstTxWarp prst="textNoShape">
              <a:avLst/>
            </a:prstTxWarp>
          </a:bodyPr>
          <a:lstStyle/>
          <a:p>
            <a:pPr marL="254000" indent="-241300" eaLnBrk="1" hangingPunct="1">
              <a:lnSpc>
                <a:spcPts val="7300"/>
              </a:lnSpc>
              <a:spcBef>
                <a:spcPts val="863"/>
              </a:spcBef>
              <a:tabLst>
                <a:tab pos="2711450" algn="l"/>
              </a:tabLst>
            </a:pPr>
            <a:r>
              <a:rPr lang="fr-FR" altLang="fr-FR" sz="4800" u="none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LC 28: Cinétique électrochimique</a:t>
            </a:r>
            <a:endParaRPr lang="fr-FR" altLang="fr-FR" sz="4800" u="sng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3" y="0"/>
            <a:ext cx="7221537" cy="1182688"/>
          </a:xfrm>
        </p:spPr>
        <p:txBody>
          <a:bodyPr vert="horz"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0" dirty="0">
                <a:latin typeface="Calibri" pitchFamily="34" charset="0"/>
                <a:cs typeface="Calibri" pitchFamily="34" charset="0"/>
              </a:rPr>
              <a:t/>
            </a:r>
            <a:br>
              <a:rPr spc="-10" dirty="0">
                <a:latin typeface="Calibri" pitchFamily="34" charset="0"/>
                <a:cs typeface="Calibri" pitchFamily="34" charset="0"/>
              </a:rPr>
            </a:br>
            <a:r>
              <a:rPr lang="fr-FR" sz="4000" spc="-2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itchFamily="34" charset="0"/>
                <a:cs typeface="Calibri" pitchFamily="34" charset="0"/>
              </a:rPr>
              <a:t>Montage à 3 électrodes</a:t>
            </a:r>
            <a:endParaRPr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" name="object 3"/>
          <p:cNvSpPr>
            <a:spLocks noChangeArrowheads="1"/>
          </p:cNvSpPr>
          <p:nvPr/>
        </p:nvSpPr>
        <p:spPr bwMode="auto">
          <a:xfrm>
            <a:off x="1612900" y="2606675"/>
            <a:ext cx="6226175" cy="16398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4100" name="object 6"/>
          <p:cNvSpPr txBox="1">
            <a:spLocks noChangeArrowheads="1"/>
          </p:cNvSpPr>
          <p:nvPr/>
        </p:nvSpPr>
        <p:spPr bwMode="auto">
          <a:xfrm>
            <a:off x="1079500" y="5153025"/>
            <a:ext cx="8689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4325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625"/>
              </a:lnSpc>
              <a:spcBef>
                <a:spcPct val="0"/>
              </a:spcBef>
            </a:pPr>
            <a:fld id="{DC328EE6-176B-4843-9488-DC419754BB3E}" type="slidenum">
              <a:rPr lang="fr-FR" altLang="fr-FR" sz="1400">
                <a:latin typeface="Liberation Serif"/>
                <a:ea typeface="Liberation Serif"/>
                <a:cs typeface="Liberation Serif"/>
              </a:rPr>
              <a:pPr eaLnBrk="1" hangingPunct="1">
                <a:lnSpc>
                  <a:spcPts val="1625"/>
                </a:lnSpc>
                <a:spcBef>
                  <a:spcPct val="0"/>
                </a:spcBef>
              </a:pPr>
              <a:t>2</a:t>
            </a:fld>
            <a:endParaRPr lang="fr-FR" altLang="fr-FR" sz="1400">
              <a:latin typeface="Liberation Serif"/>
              <a:ea typeface="Liberation Serif"/>
              <a:cs typeface="Liberation Serif"/>
            </a:endParaRPr>
          </a:p>
          <a:p>
            <a:pPr eaLnBrk="1" hangingPunct="1">
              <a:spcBef>
                <a:spcPts val="500"/>
              </a:spcBef>
            </a:pPr>
            <a:r>
              <a:rPr lang="fr-FR" altLang="fr-FR" sz="1600">
                <a:ea typeface="Liberation Serif"/>
                <a:cs typeface="Liberation Serif"/>
              </a:rPr>
              <a:t>Tout-en-un Chimie PC/PC*, de Boeck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3" y="0"/>
            <a:ext cx="7313612" cy="1120775"/>
          </a:xfrm>
        </p:spPr>
        <p:txBody>
          <a:bodyPr vert="horz"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fr-FR" spc="-2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Mécanisme de la réaction électrochimique</a:t>
            </a:r>
            <a:endParaRPr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object 3"/>
          <p:cNvSpPr>
            <a:spLocks noChangeArrowheads="1"/>
          </p:cNvSpPr>
          <p:nvPr/>
        </p:nvSpPr>
        <p:spPr bwMode="auto">
          <a:xfrm>
            <a:off x="241300" y="1997075"/>
            <a:ext cx="7013575" cy="3387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4" name="object 4"/>
          <p:cNvSpPr txBox="1"/>
          <p:nvPr/>
        </p:nvSpPr>
        <p:spPr>
          <a:xfrm>
            <a:off x="6642100" y="1616075"/>
            <a:ext cx="3140075" cy="246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500"/>
              </a:spcBef>
              <a:spcAft>
                <a:spcPts val="0"/>
              </a:spcAft>
              <a:defRPr/>
            </a:pPr>
            <a:r>
              <a:rPr sz="1600" spc="-15" dirty="0">
                <a:latin typeface="+mn-lt"/>
                <a:cs typeface="Liberation Serif"/>
              </a:rPr>
              <a:t>Tout-en-un </a:t>
            </a:r>
            <a:r>
              <a:rPr sz="1600" spc="-5" dirty="0">
                <a:latin typeface="+mn-lt"/>
                <a:cs typeface="Liberation Serif"/>
              </a:rPr>
              <a:t>Chimie PC/PC*, </a:t>
            </a:r>
            <a:r>
              <a:rPr sz="1600" dirty="0">
                <a:latin typeface="+mn-lt"/>
                <a:cs typeface="Liberation Serif"/>
              </a:rPr>
              <a:t>de</a:t>
            </a:r>
            <a:r>
              <a:rPr sz="1600" spc="-50" dirty="0">
                <a:latin typeface="+mn-lt"/>
                <a:cs typeface="Liberation Serif"/>
              </a:rPr>
              <a:t> </a:t>
            </a:r>
            <a:r>
              <a:rPr sz="1600" spc="-5" dirty="0">
                <a:latin typeface="+mn-lt"/>
                <a:cs typeface="Liberation Serif"/>
              </a:rPr>
              <a:t>Boeck</a:t>
            </a:r>
            <a:endParaRPr sz="1600" dirty="0">
              <a:latin typeface="+mn-lt"/>
              <a:cs typeface="Liberation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22500" y="244475"/>
            <a:ext cx="5208588" cy="1108075"/>
          </a:xfrm>
        </p:spPr>
        <p:txBody>
          <a:bodyPr/>
          <a:lstStyle/>
          <a:p>
            <a:pPr>
              <a:defRPr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Retour sur l’expérience introductive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147" name="Picture 2" descr="C:\Users\Nathan\Desktop\Expérience introduc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17633" r="10345" b="37306"/>
          <a:stretch>
            <a:fillRect/>
          </a:stretch>
        </p:blipFill>
        <p:spPr bwMode="auto">
          <a:xfrm>
            <a:off x="1841500" y="1539875"/>
            <a:ext cx="6778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279900" y="4283075"/>
            <a:ext cx="21526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+mn-lt"/>
              </a:rPr>
              <a:t>Chimie PC/PC*</a:t>
            </a:r>
          </a:p>
          <a:p>
            <a:pPr eaLnBrk="1" hangingPunct="1">
              <a:defRPr/>
            </a:pPr>
            <a:r>
              <a:rPr lang="fr-FR" dirty="0">
                <a:latin typeface="+mn-lt"/>
              </a:rPr>
              <a:t>Ellipses </a:t>
            </a:r>
          </a:p>
          <a:p>
            <a:pPr eaLnBrk="1" hangingPunct="1">
              <a:defRPr/>
            </a:pPr>
            <a:r>
              <a:rPr lang="fr-FR" dirty="0">
                <a:latin typeface="+mn-lt"/>
              </a:rPr>
              <a:t>nouveau programme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3" y="-17463"/>
            <a:ext cx="5589587" cy="566738"/>
          </a:xfrm>
        </p:spPr>
        <p:txBody>
          <a:bodyPr vert="horz"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fr-FR" spc="-5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Pile Daniell (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fr-FR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=10</a:t>
            </a:r>
            <a:r>
              <a:rPr lang="fr-FR" baseline="30000" dirty="0" smtClean="0">
                <a:solidFill>
                  <a:schemeClr val="tx1"/>
                </a:solidFill>
                <a:latin typeface="+mn-lt"/>
              </a:rPr>
              <a:t>-2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mol/L)</a:t>
            </a:r>
            <a:endParaRPr spc="-5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pic>
        <p:nvPicPr>
          <p:cNvPr id="7171" name="Picture 7" descr="C:\Users\Natha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6625" r="3349"/>
          <a:stretch>
            <a:fillRect/>
          </a:stretch>
        </p:blipFill>
        <p:spPr bwMode="auto">
          <a:xfrm>
            <a:off x="165100" y="1463675"/>
            <a:ext cx="43434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65100" y="4816475"/>
            <a:ext cx="66992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1600" dirty="0">
                <a:latin typeface="+mn-lt"/>
              </a:rPr>
              <a:t>https://www.lachimie.fr/solutions/oxydoreduction/pile-daniell.php</a:t>
            </a:r>
          </a:p>
        </p:txBody>
      </p:sp>
      <p:pic>
        <p:nvPicPr>
          <p:cNvPr id="7173" name="Picture 5" descr="C:\Users\Nathan\Desktop\Potentiels pile Danie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" r="4350"/>
          <a:stretch>
            <a:fillRect/>
          </a:stretch>
        </p:blipFill>
        <p:spPr bwMode="auto">
          <a:xfrm>
            <a:off x="6337300" y="854075"/>
            <a:ext cx="3352800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61100" y="3597275"/>
            <a:ext cx="50419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>
                <a:latin typeface="+mn-lt"/>
              </a:rPr>
              <a:t>Chimie PC/PC* Ellipses  </a:t>
            </a:r>
          </a:p>
          <a:p>
            <a:pPr eaLnBrk="1" hangingPunct="1">
              <a:defRPr/>
            </a:pPr>
            <a:r>
              <a:rPr lang="fr-FR" dirty="0">
                <a:latin typeface="+mn-lt"/>
              </a:rPr>
              <a:t>nouveau programme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48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Liberation Serif</vt:lpstr>
      <vt:lpstr>Office Theme</vt:lpstr>
      <vt:lpstr>LC 28: Cinétique électrochimique</vt:lpstr>
      <vt:lpstr> Montage à 3 électrodes</vt:lpstr>
      <vt:lpstr>Mécanisme de la réaction électrochimique</vt:lpstr>
      <vt:lpstr>Retour sur l’expérience introductive</vt:lpstr>
      <vt:lpstr>Pile Daniell (C0=10-2 mol/L)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28: Cinétique électrochimique</dc:title>
  <dc:creator>Nathan</dc:creator>
  <cp:lastModifiedBy>Bernard Chelli</cp:lastModifiedBy>
  <cp:revision>12</cp:revision>
  <dcterms:created xsi:type="dcterms:W3CDTF">2020-05-11T07:01:54Z</dcterms:created>
  <dcterms:modified xsi:type="dcterms:W3CDTF">2020-05-31T13:34:02Z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2020-05-11T00:00:00Z</vt:filetime>
  </property>
</Properties>
</file>