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Détermination de constantes d'équilibre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en-US" dirty="0"/>
              <a:t>La pile Daniel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32">
                <a:extLst>
                  <a:ext uri="{FF2B5EF4-FFF2-40B4-BE49-F238E27FC236}">
                    <a16:creationId xmlns:a16="http://schemas.microsoft.com/office/drawing/2014/main" xmlns="" id="{74955897-0B0E-4E07-B62F-A52A72D03E67}"/>
                  </a:ext>
                </a:extLst>
              </p:cNvPr>
              <p:cNvSpPr txBox="1"/>
              <p:nvPr/>
            </p:nvSpPr>
            <p:spPr>
              <a:xfrm>
                <a:off x="9545648" y="4851655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>
          <p:sp>
            <p:nvSpPr>
              <p:cNvPr id="18" name="ZoneTexte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955897-0B0E-4E07-B62F-A52A72D0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648" y="4851655"/>
                <a:ext cx="2360005" cy="31104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xmlns="" id="{DAA09826-57BD-4496-8247-5711A1C76787}"/>
                  </a:ext>
                </a:extLst>
              </p:cNvPr>
              <p:cNvSpPr txBox="1"/>
              <p:nvPr/>
            </p:nvSpPr>
            <p:spPr>
              <a:xfrm>
                <a:off x="219463" y="4779282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A09826-57BD-4496-8247-5711A1C7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3" y="4779282"/>
                <a:ext cx="2355197" cy="311047"/>
              </a:xfrm>
              <a:prstGeom prst="rect">
                <a:avLst/>
              </a:prstGeom>
              <a:blipFill rotWithShape="0">
                <a:blip r:embed="rId3"/>
                <a:stretch>
                  <a:fillRect l="-2073" t="-1961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56">
            <a:extLst>
              <a:ext uri="{FF2B5EF4-FFF2-40B4-BE49-F238E27FC236}">
                <a16:creationId xmlns:a16="http://schemas.microsoft.com/office/drawing/2014/main" xmlns="" id="{C30A694D-2C7A-4E77-A2BE-A427D9AF61D6}"/>
              </a:ext>
            </a:extLst>
          </p:cNvPr>
          <p:cNvGrpSpPr/>
          <p:nvPr/>
        </p:nvGrpSpPr>
        <p:grpSpPr>
          <a:xfrm>
            <a:off x="2590814" y="1511623"/>
            <a:ext cx="7596804" cy="4491914"/>
            <a:chOff x="2272189" y="1634416"/>
            <a:chExt cx="7596804" cy="4491914"/>
          </a:xfrm>
        </p:grpSpPr>
        <p:grpSp>
          <p:nvGrpSpPr>
            <p:cNvPr id="36" name="Groupe 50">
              <a:extLst>
                <a:ext uri="{FF2B5EF4-FFF2-40B4-BE49-F238E27FC236}">
                  <a16:creationId xmlns:a16="http://schemas.microsoft.com/office/drawing/2014/main" xmlns="" id="{8A2F1DAB-935C-405C-8342-CD48A7537159}"/>
                </a:ext>
              </a:extLst>
            </p:cNvPr>
            <p:cNvGrpSpPr/>
            <p:nvPr/>
          </p:nvGrpSpPr>
          <p:grpSpPr>
            <a:xfrm>
              <a:off x="6422409" y="2580766"/>
              <a:ext cx="3446584" cy="2985534"/>
              <a:chOff x="4527453" y="2341838"/>
              <a:chExt cx="3446584" cy="2985534"/>
            </a:xfrm>
          </p:grpSpPr>
          <p:sp>
            <p:nvSpPr>
              <p:cNvPr id="58" name="Rectangle : coins arrondis 51">
                <a:extLst>
                  <a:ext uri="{FF2B5EF4-FFF2-40B4-BE49-F238E27FC236}">
                    <a16:creationId xmlns:a16="http://schemas.microsoft.com/office/drawing/2014/main" xmlns="" id="{8D5A0205-7BCD-4B22-A19E-C0416842684A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7864280-8464-4D30-9E09-39437392E633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EAE2A7FC-4982-4E6D-A347-546742498285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46">
              <a:extLst>
                <a:ext uri="{FF2B5EF4-FFF2-40B4-BE49-F238E27FC236}">
                  <a16:creationId xmlns:a16="http://schemas.microsoft.com/office/drawing/2014/main" xmlns="" id="{8DB831FF-E9FD-4F64-9ACE-5F917CC5190F}"/>
                </a:ext>
              </a:extLst>
            </p:cNvPr>
            <p:cNvGrpSpPr/>
            <p:nvPr/>
          </p:nvGrpSpPr>
          <p:grpSpPr>
            <a:xfrm>
              <a:off x="2433341" y="2580766"/>
              <a:ext cx="3446584" cy="2985534"/>
              <a:chOff x="4527453" y="2341838"/>
              <a:chExt cx="3446584" cy="2985534"/>
            </a:xfrm>
          </p:grpSpPr>
          <p:sp>
            <p:nvSpPr>
              <p:cNvPr id="55" name="Rectangle : coins arrondis 47">
                <a:extLst>
                  <a:ext uri="{FF2B5EF4-FFF2-40B4-BE49-F238E27FC236}">
                    <a16:creationId xmlns:a16="http://schemas.microsoft.com/office/drawing/2014/main" xmlns="" id="{8050695F-173B-4759-A203-F03F5DDDB4D8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45C42F3D-9567-4A07-A4AA-CD1344AA5848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E40FF04C-AE58-44B5-812A-CBA591EBEBD4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8" name="Parallélogramme 23">
              <a:extLst>
                <a:ext uri="{FF2B5EF4-FFF2-40B4-BE49-F238E27FC236}">
                  <a16:creationId xmlns:a16="http://schemas.microsoft.com/office/drawing/2014/main" xmlns="" id="{733FF9A7-2BB2-42EF-8F5D-104E69742463}"/>
                </a:ext>
              </a:extLst>
            </p:cNvPr>
            <p:cNvSpPr/>
            <p:nvPr/>
          </p:nvSpPr>
          <p:spPr>
            <a:xfrm flipH="1">
              <a:off x="3229921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39" name="Parallélogramme 16">
              <a:extLst>
                <a:ext uri="{FF2B5EF4-FFF2-40B4-BE49-F238E27FC236}">
                  <a16:creationId xmlns:a16="http://schemas.microsoft.com/office/drawing/2014/main" xmlns="" id="{97BED259-13EF-461B-B1E2-0D09D5AD0FD7}"/>
                </a:ext>
              </a:extLst>
            </p:cNvPr>
            <p:cNvSpPr/>
            <p:nvPr/>
          </p:nvSpPr>
          <p:spPr>
            <a:xfrm>
              <a:off x="7690039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rgbClr val="FAC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0" name="Parenthèse ouvrante 12">
              <a:extLst>
                <a:ext uri="{FF2B5EF4-FFF2-40B4-BE49-F238E27FC236}">
                  <a16:creationId xmlns:a16="http://schemas.microsoft.com/office/drawing/2014/main" xmlns="" id="{450E430A-B4F1-4A9E-AA3B-30E9FA87F12A}"/>
                </a:ext>
              </a:extLst>
            </p:cNvPr>
            <p:cNvSpPr/>
            <p:nvPr/>
          </p:nvSpPr>
          <p:spPr>
            <a:xfrm rot="5400000">
              <a:off x="5177740" y="3040923"/>
              <a:ext cx="1415595" cy="2530646"/>
            </a:xfrm>
            <a:prstGeom prst="leftBracket">
              <a:avLst>
                <a:gd name="adj" fmla="val 19187"/>
              </a:avLst>
            </a:prstGeom>
            <a:ln w="5715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xmlns="" id="{63CAE477-DCB4-4A07-8495-8701B9738C61}"/>
                </a:ext>
              </a:extLst>
            </p:cNvPr>
            <p:cNvSpPr/>
            <p:nvPr/>
          </p:nvSpPr>
          <p:spPr>
            <a:xfrm>
              <a:off x="3905782" y="1941964"/>
              <a:ext cx="4302876" cy="2640751"/>
            </a:xfrm>
            <a:prstGeom prst="arc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xmlns="" id="{F85537CB-E583-4B4B-9E3C-E826F3EC60B2}"/>
                </a:ext>
              </a:extLst>
            </p:cNvPr>
            <p:cNvSpPr/>
            <p:nvPr/>
          </p:nvSpPr>
          <p:spPr>
            <a:xfrm flipH="1">
              <a:off x="3528707" y="1941964"/>
              <a:ext cx="4161332" cy="2640751"/>
            </a:xfrm>
            <a:prstGeom prst="arc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3" name="Ellipse 29">
              <a:extLst>
                <a:ext uri="{FF2B5EF4-FFF2-40B4-BE49-F238E27FC236}">
                  <a16:creationId xmlns:a16="http://schemas.microsoft.com/office/drawing/2014/main" xmlns="" id="{AD05E5FA-08B3-40D2-98EA-A4EE3DFA14AF}"/>
                </a:ext>
              </a:extLst>
            </p:cNvPr>
            <p:cNvSpPr/>
            <p:nvPr/>
          </p:nvSpPr>
          <p:spPr>
            <a:xfrm>
              <a:off x="5460754" y="16501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30">
                  <a:extLst>
                    <a:ext uri="{FF2B5EF4-FFF2-40B4-BE49-F238E27FC236}">
                      <a16:creationId xmlns:a16="http://schemas.microsoft.com/office/drawing/2014/main" xmlns="" id="{27C0BDF0-930D-423E-8D6D-E0B49E0CF8E7}"/>
                    </a:ext>
                  </a:extLst>
                </p:cNvPr>
                <p:cNvSpPr txBox="1"/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500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31">
                  <a:extLst>
                    <a:ext uri="{FF2B5EF4-FFF2-40B4-BE49-F238E27FC236}">
                      <a16:creationId xmlns:a16="http://schemas.microsoft.com/office/drawing/2014/main" xmlns="" id="{04F3E263-8F09-42BF-A342-CF76F7047700}"/>
                    </a:ext>
                  </a:extLst>
                </p:cNvPr>
                <p:cNvSpPr txBox="1"/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necteur droit avec flèche 34">
              <a:extLst>
                <a:ext uri="{FF2B5EF4-FFF2-40B4-BE49-F238E27FC236}">
                  <a16:creationId xmlns:a16="http://schemas.microsoft.com/office/drawing/2014/main" xmlns="" id="{66715EFD-DAD5-4D76-A758-24EBF70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272189" y="5089756"/>
              <a:ext cx="731098" cy="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35">
              <a:extLst>
                <a:ext uri="{FF2B5EF4-FFF2-40B4-BE49-F238E27FC236}">
                  <a16:creationId xmlns:a16="http://schemas.microsoft.com/office/drawing/2014/main" xmlns="" id="{78BC56D7-9EAC-4EE3-B290-ACDC3516C39F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8449445" y="5162128"/>
              <a:ext cx="8052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0">
                  <a:extLst>
                    <a:ext uri="{FF2B5EF4-FFF2-40B4-BE49-F238E27FC236}">
                      <a16:creationId xmlns:a16="http://schemas.microsoft.com/office/drawing/2014/main" xmlns="" id="{4441673F-38E9-4697-A0A1-CC3563DB2A59}"/>
                    </a:ext>
                  </a:extLst>
                </p:cNvPr>
                <p:cNvSpPr txBox="1"/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93" b="-20755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1">
                  <a:extLst>
                    <a:ext uri="{FF2B5EF4-FFF2-40B4-BE49-F238E27FC236}">
                      <a16:creationId xmlns:a16="http://schemas.microsoft.com/office/drawing/2014/main" xmlns="" id="{3F4D4851-1AD5-4B8E-A0F6-0A5FD5BB8872}"/>
                    </a:ext>
                  </a:extLst>
                </p:cNvPr>
                <p:cNvSpPr txBox="1"/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000" i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96" b="-20755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2">
              <a:extLst>
                <a:ext uri="{FF2B5EF4-FFF2-40B4-BE49-F238E27FC236}">
                  <a16:creationId xmlns:a16="http://schemas.microsoft.com/office/drawing/2014/main" xmlns="" id="{B30BBFC7-D6EF-4F8F-A048-51FDF64B9F87}"/>
                </a:ext>
              </a:extLst>
            </p:cNvPr>
            <p:cNvCxnSpPr/>
            <p:nvPr/>
          </p:nvCxnSpPr>
          <p:spPr>
            <a:xfrm flipV="1">
              <a:off x="4366853" y="2050620"/>
              <a:ext cx="393695" cy="13849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3A574809-866C-4451-AEC8-28C4F26AC2AC}"/>
                    </a:ext>
                  </a:extLst>
                </p:cNvPr>
                <p:cNvSpPr/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eur droit avec flèche 44">
              <a:extLst>
                <a:ext uri="{FF2B5EF4-FFF2-40B4-BE49-F238E27FC236}">
                  <a16:creationId xmlns:a16="http://schemas.microsoft.com/office/drawing/2014/main" xmlns="" id="{EB6DDDFE-0F2B-48CA-BC68-2B3F7058D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496" y="2031527"/>
              <a:ext cx="393695" cy="13849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1C2FD705-4F41-46EF-86C7-C28254C74570}"/>
                    </a:ext>
                  </a:extLst>
                </p:cNvPr>
                <p:cNvSpPr/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ZoneTexte 3">
              <a:extLst>
                <a:ext uri="{FF2B5EF4-FFF2-40B4-BE49-F238E27FC236}">
                  <a16:creationId xmlns:a16="http://schemas.microsoft.com/office/drawing/2014/main" xmlns="" id="{2F36EC2D-6A1F-4C1B-A4D5-3A3E57ACE181}"/>
                </a:ext>
              </a:extLst>
            </p:cNvPr>
            <p:cNvSpPr txBox="1"/>
            <p:nvPr/>
          </p:nvSpPr>
          <p:spPr>
            <a:xfrm>
              <a:off x="5155616" y="3187386"/>
              <a:ext cx="1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Pont salin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2">
            <a:extLst>
              <a:ext uri="{FF2B5EF4-FFF2-40B4-BE49-F238E27FC236}">
                <a16:creationId xmlns:a16="http://schemas.microsoft.com/office/drawing/2014/main" xmlns="" id="{5D46ABEF-6607-403A-90B0-EAD1F257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302" y="915192"/>
            <a:ext cx="4280069" cy="51172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2329BD-0CE4-449B-A91F-0D5211A4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95" y="255013"/>
            <a:ext cx="10058400" cy="1017292"/>
          </a:xfrm>
        </p:spPr>
        <p:txBody>
          <a:bodyPr>
            <a:normAutofit fontScale="90000"/>
          </a:bodyPr>
          <a:lstStyle/>
          <a:p>
            <a:r>
              <a:rPr lang="fr-FR" dirty="0"/>
              <a:t>Produit de solubilité de l’acide benzoïque	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690191A-611F-4452-8646-0C311CE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37">
                <a:extLst>
                  <a:ext uri="{FF2B5EF4-FFF2-40B4-BE49-F238E27FC236}">
                    <a16:creationId xmlns:a16="http://schemas.microsoft.com/office/drawing/2014/main" xmlns="" id="{9560B778-D400-4760-AE91-D26CBD7D510B}"/>
                  </a:ext>
                </a:extLst>
              </p:cNvPr>
              <p:cNvSpPr txBox="1"/>
              <p:nvPr/>
            </p:nvSpPr>
            <p:spPr>
              <a:xfrm>
                <a:off x="8448132" y="1565995"/>
                <a:ext cx="2009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>
          <p:sp>
            <p:nvSpPr>
              <p:cNvPr id="75" name="ZoneTexte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60B778-D400-4760-AE91-D26CBD7D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32" y="1565995"/>
                <a:ext cx="2009676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38">
                <a:extLst>
                  <a:ext uri="{FF2B5EF4-FFF2-40B4-BE49-F238E27FC236}">
                    <a16:creationId xmlns:a16="http://schemas.microsoft.com/office/drawing/2014/main" xmlns="" id="{A9047E6F-D773-4DBE-9A0A-18983126EEF2}"/>
                  </a:ext>
                </a:extLst>
              </p:cNvPr>
              <p:cNvSpPr txBox="1"/>
              <p:nvPr/>
            </p:nvSpPr>
            <p:spPr>
              <a:xfrm>
                <a:off x="5871014" y="4386997"/>
                <a:ext cx="2009676" cy="9469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047E6F-D773-4DBE-9A0A-18983126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14" y="4386997"/>
                <a:ext cx="2009676" cy="9469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r 444">
            <a:extLst>
              <a:ext uri="{FF2B5EF4-FFF2-40B4-BE49-F238E27FC236}">
                <a16:creationId xmlns:a16="http://schemas.microsoft.com/office/drawing/2014/main" xmlns="" id="{8D254DDE-FC8E-4E8F-84FE-F13B2582A2F6}"/>
              </a:ext>
            </a:extLst>
          </p:cNvPr>
          <p:cNvGrpSpPr/>
          <p:nvPr/>
        </p:nvGrpSpPr>
        <p:grpSpPr>
          <a:xfrm>
            <a:off x="2301085" y="3473801"/>
            <a:ext cx="795959" cy="1477327"/>
            <a:chOff x="-421" y="0"/>
            <a:chExt cx="571921" cy="824230"/>
          </a:xfrm>
        </p:grpSpPr>
        <p:sp>
          <p:nvSpPr>
            <p:cNvPr id="78" name="Arrondir un rectangle avec un coin du même côté 49">
              <a:extLst>
                <a:ext uri="{FF2B5EF4-FFF2-40B4-BE49-F238E27FC236}">
                  <a16:creationId xmlns:a16="http://schemas.microsoft.com/office/drawing/2014/main" xmlns="" id="{BF1BE5B3-BE87-45D4-8615-5D98C6A6E8A7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1"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79" name="Grouper 441">
              <a:extLst>
                <a:ext uri="{FF2B5EF4-FFF2-40B4-BE49-F238E27FC236}">
                  <a16:creationId xmlns:a16="http://schemas.microsoft.com/office/drawing/2014/main" xmlns="" id="{B7A423EC-9A3A-4F85-B2A7-73B1B39A88FF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80" name="Arrondir un rectangle avec un coin du même côté 442">
                <a:extLst>
                  <a:ext uri="{FF2B5EF4-FFF2-40B4-BE49-F238E27FC236}">
                    <a16:creationId xmlns:a16="http://schemas.microsoft.com/office/drawing/2014/main" xmlns="" id="{4939AF5A-7B0D-4DD9-A954-F464E648FF9F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D3EBD212-154B-4743-A35B-4CF94F535330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82" name="Forme libre 1">
            <a:extLst>
              <a:ext uri="{FF2B5EF4-FFF2-40B4-BE49-F238E27FC236}">
                <a16:creationId xmlns:a16="http://schemas.microsoft.com/office/drawing/2014/main" xmlns="" id="{5DC04A7F-1F96-4577-BCFE-81E2D2AF44CD}"/>
              </a:ext>
            </a:extLst>
          </p:cNvPr>
          <p:cNvSpPr/>
          <p:nvPr/>
        </p:nvSpPr>
        <p:spPr>
          <a:xfrm>
            <a:off x="2349715" y="4830331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83" name="Forme libre 1">
            <a:extLst>
              <a:ext uri="{FF2B5EF4-FFF2-40B4-BE49-F238E27FC236}">
                <a16:creationId xmlns:a16="http://schemas.microsoft.com/office/drawing/2014/main" xmlns="" id="{1DDEB00F-1EF6-498D-9F08-B5536CEFF856}"/>
              </a:ext>
            </a:extLst>
          </p:cNvPr>
          <p:cNvSpPr/>
          <p:nvPr/>
        </p:nvSpPr>
        <p:spPr>
          <a:xfrm flipV="1">
            <a:off x="2585910" y="4830330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84" name="Triangle isocèle 61">
            <a:extLst>
              <a:ext uri="{FF2B5EF4-FFF2-40B4-BE49-F238E27FC236}">
                <a16:creationId xmlns:a16="http://schemas.microsoft.com/office/drawing/2014/main" xmlns="" id="{B748ADDA-6875-41A6-B4EE-4327DEA8F124}"/>
              </a:ext>
            </a:extLst>
          </p:cNvPr>
          <p:cNvSpPr/>
          <p:nvPr/>
        </p:nvSpPr>
        <p:spPr>
          <a:xfrm flipV="1">
            <a:off x="2325399" y="3924020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 : demi-tour 62">
            <a:extLst>
              <a:ext uri="{FF2B5EF4-FFF2-40B4-BE49-F238E27FC236}">
                <a16:creationId xmlns:a16="http://schemas.microsoft.com/office/drawing/2014/main" xmlns="" id="{F836EAAB-A4EC-4456-9A39-E8CDB546B1BF}"/>
              </a:ext>
            </a:extLst>
          </p:cNvPr>
          <p:cNvSpPr/>
          <p:nvPr/>
        </p:nvSpPr>
        <p:spPr>
          <a:xfrm>
            <a:off x="2670482" y="3180363"/>
            <a:ext cx="5571673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63">
                <a:extLst>
                  <a:ext uri="{FF2B5EF4-FFF2-40B4-BE49-F238E27FC236}">
                    <a16:creationId xmlns:a16="http://schemas.microsoft.com/office/drawing/2014/main" xmlns="" id="{55089534-C75A-4859-A76B-AFF85A3862D2}"/>
                  </a:ext>
                </a:extLst>
              </p:cNvPr>
              <p:cNvSpPr txBox="1"/>
              <p:nvPr/>
            </p:nvSpPr>
            <p:spPr>
              <a:xfrm>
                <a:off x="2468562" y="2756633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>
          <p:sp>
            <p:nvSpPr>
              <p:cNvPr id="86" name="ZoneTexte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089534-C75A-4859-A76B-AFF85A38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62" y="2756633"/>
                <a:ext cx="41996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6" t="-8197" r="-116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ZoneTexte 64">
            <a:extLst>
              <a:ext uri="{FF2B5EF4-FFF2-40B4-BE49-F238E27FC236}">
                <a16:creationId xmlns:a16="http://schemas.microsoft.com/office/drawing/2014/main" xmlns="" id="{6EA3AC7F-AA3D-4CF4-8E19-1F08E580237C}"/>
              </a:ext>
            </a:extLst>
          </p:cNvPr>
          <p:cNvSpPr txBox="1"/>
          <p:nvPr/>
        </p:nvSpPr>
        <p:spPr>
          <a:xfrm>
            <a:off x="1607234" y="5101818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88" name="ZoneTexte 65">
            <a:extLst>
              <a:ext uri="{FF2B5EF4-FFF2-40B4-BE49-F238E27FC236}">
                <a16:creationId xmlns:a16="http://schemas.microsoft.com/office/drawing/2014/main" xmlns="" id="{7DA6311B-B978-4FFB-8F4B-82B7C51889BA}"/>
              </a:ext>
            </a:extLst>
          </p:cNvPr>
          <p:cNvSpPr txBox="1"/>
          <p:nvPr/>
        </p:nvSpPr>
        <p:spPr>
          <a:xfrm>
            <a:off x="213753" y="6227192"/>
            <a:ext cx="120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A.-S. Bernard, et al. ; Techniques expérimentales en chimie - Classes prépas et concours Dunod, 2018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66">
                <a:extLst>
                  <a:ext uri="{FF2B5EF4-FFF2-40B4-BE49-F238E27FC236}">
                    <a16:creationId xmlns:a16="http://schemas.microsoft.com/office/drawing/2014/main" xmlns="" id="{C2B028D6-BFD5-4332-93B7-A6586D9D472C}"/>
                  </a:ext>
                </a:extLst>
              </p:cNvPr>
              <p:cNvSpPr txBox="1"/>
              <p:nvPr/>
            </p:nvSpPr>
            <p:spPr>
              <a:xfrm>
                <a:off x="976322" y="1746158"/>
                <a:ext cx="7009395" cy="430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𝐶𝑂</m:t>
                          </m:r>
                          <m:sSup>
                            <m:sSupPr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9" name="ZoneTexte 6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B028D6-BFD5-4332-93B7-A6586D9D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2" y="1746158"/>
                <a:ext cx="7009395" cy="430502"/>
              </a:xfrm>
              <a:prstGeom prst="rect">
                <a:avLst/>
              </a:prstGeom>
              <a:blipFill rotWithShape="0">
                <a:blip r:embed="rId6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572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4834</TotalTime>
  <Words>61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Cambria Math</vt:lpstr>
      <vt:lpstr>Corbel</vt:lpstr>
      <vt:lpstr>Basis</vt:lpstr>
      <vt:lpstr>LC20</vt:lpstr>
      <vt:lpstr>La pile Daniel</vt:lpstr>
      <vt:lpstr>Produit de solubilité de l’acide benzoïque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103</cp:revision>
  <dcterms:created xsi:type="dcterms:W3CDTF">2019-10-29T18:08:20Z</dcterms:created>
  <dcterms:modified xsi:type="dcterms:W3CDTF">2020-06-09T16:36:48Z</dcterms:modified>
</cp:coreProperties>
</file>