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7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8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22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71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43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62A81073-2A49-4BBB-B975-5D14169AF628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87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1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21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862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20/05/2019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4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377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ulouse.udppc.asso.fr/images/pdf/Cahier_de_laboratoire_ONC_2013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3 - Polymères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300" dirty="0" smtClean="0"/>
              <a:t>III.3) Propriétés mécaniques</a:t>
            </a:r>
            <a:endParaRPr lang="fr-FR" sz="43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b="25454"/>
          <a:stretch/>
        </p:blipFill>
        <p:spPr>
          <a:xfrm>
            <a:off x="1097280" y="1124357"/>
            <a:ext cx="8592630" cy="503954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p:pic>
        <p:nvPicPr>
          <p:cNvPr id="10" name="Espace réservé du contenu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96"/>
          <a:stretch/>
        </p:blipFill>
        <p:spPr>
          <a:xfrm>
            <a:off x="5777162" y="1267345"/>
            <a:ext cx="5435321" cy="115062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36477" y="6455578"/>
            <a:ext cx="92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J.-P. </a:t>
            </a:r>
            <a:r>
              <a:rPr lang="fr-FR" dirty="0" err="1">
                <a:solidFill>
                  <a:schemeClr val="bg1"/>
                </a:solidFill>
              </a:rPr>
              <a:t>Durandeau</a:t>
            </a:r>
            <a:r>
              <a:rPr lang="fr-FR" dirty="0">
                <a:solidFill>
                  <a:schemeClr val="bg1"/>
                </a:solidFill>
              </a:rPr>
              <a:t>. Physique-chimie. 1re STI2D/STL. Hachette </a:t>
            </a:r>
            <a:r>
              <a:rPr lang="fr-FR" dirty="0" err="1">
                <a:solidFill>
                  <a:schemeClr val="bg1"/>
                </a:solidFill>
              </a:rPr>
              <a:t>education</a:t>
            </a:r>
            <a:r>
              <a:rPr lang="fr-FR" dirty="0">
                <a:solidFill>
                  <a:schemeClr val="bg1"/>
                </a:solidFill>
              </a:rPr>
              <a:t>, 2011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05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endParaRPr lang="fr-FR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-1" y="1610436"/>
            <a:ext cx="12212345" cy="373948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L’essor du plastique – Infographie </a:t>
            </a:r>
            <a:r>
              <a:rPr lang="fr-FR" i="1" dirty="0" smtClean="0">
                <a:solidFill>
                  <a:schemeClr val="bg1"/>
                </a:solidFill>
              </a:rPr>
              <a:t>Le Monde</a:t>
            </a:r>
            <a:r>
              <a:rPr lang="fr-FR" dirty="0" smtClean="0">
                <a:solidFill>
                  <a:schemeClr val="bg1"/>
                </a:solidFill>
              </a:rPr>
              <a:t>, 2017.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8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5093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+mn-lt"/>
              </a:rPr>
              <a:t>Introduction</a:t>
            </a:r>
            <a:endParaRPr lang="fr-FR" sz="2800" dirty="0"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1650" y="1733266"/>
            <a:ext cx="10577970" cy="334370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44700223"/>
                  </p:ext>
                </p:extLst>
              </p:nvPr>
            </p:nvGraphicFramePr>
            <p:xfrm>
              <a:off x="1096962" y="1261517"/>
              <a:ext cx="10058718" cy="4467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225"/>
                    <a:gridCol w="4607510"/>
                    <a:gridCol w="4036983"/>
                  </a:tblGrid>
                  <a:tr h="445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Monomère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Représentation de la macromolécule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227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Polyéthylène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61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Polystyrène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181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Nylon </a:t>
                          </a: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(6,6)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44700223"/>
                  </p:ext>
                </p:extLst>
              </p:nvPr>
            </p:nvGraphicFramePr>
            <p:xfrm>
              <a:off x="1096962" y="1261517"/>
              <a:ext cx="10058718" cy="4467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225"/>
                    <a:gridCol w="4607510"/>
                    <a:gridCol w="4036983"/>
                  </a:tblGrid>
                  <a:tr h="445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Monomère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Représentation de la macromolécule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227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Polyéthylène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61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Polystyrène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1811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1" t="-278866" r="-613793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Quelques exemples de polymères communs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https://upload.wikimedia.org/wikipedia/commons/thumb/4/45/Polyethylene_repeat_unit.svg/1200px-Polyethylene_repeat_uni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42" y="1707678"/>
            <a:ext cx="1312634" cy="125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6/60/Polystyrene.svg/1200px-Polystyren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39" y="2926599"/>
            <a:ext cx="1391813" cy="16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styrÃ¨n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97" y="2935333"/>
            <a:ext cx="2551484" cy="167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Ã©sultat de recherche d'images pour &quot;ethÃ¨n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27" y="1741303"/>
            <a:ext cx="1272958" cy="11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Ã©sultat de recherche d'images pour &quot;nylon 6-6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 t="3672" r="59257" b="64266"/>
          <a:stretch/>
        </p:blipFill>
        <p:spPr bwMode="auto">
          <a:xfrm>
            <a:off x="2565820" y="4541457"/>
            <a:ext cx="2647877" cy="11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RÃ©sultat de recherche d'images pour &quot;nylon 6-6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2" t="10004" r="1369" b="72184"/>
          <a:stretch/>
        </p:blipFill>
        <p:spPr bwMode="auto">
          <a:xfrm>
            <a:off x="4096097" y="5098951"/>
            <a:ext cx="2964542" cy="63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 de recherche d'images pour &quot;nylon 6-6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0" t="51972" r="5693" b="13931"/>
          <a:stretch/>
        </p:blipFill>
        <p:spPr bwMode="auto">
          <a:xfrm>
            <a:off x="7095148" y="4614546"/>
            <a:ext cx="4026023" cy="10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I.1) Définitions - 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8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9898" y="1465992"/>
            <a:ext cx="8805480" cy="4132733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36477" y="6412768"/>
            <a:ext cx="10795379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Chimie Tout-en-un PC/PC*, </a:t>
            </a:r>
            <a:r>
              <a:rPr lang="fr-FR" sz="1800" dirty="0" err="1" smtClean="0">
                <a:solidFill>
                  <a:schemeClr val="bg1"/>
                </a:solidFill>
              </a:rPr>
              <a:t>Dunod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9039"/>
          </a:xfrm>
        </p:spPr>
        <p:txBody>
          <a:bodyPr/>
          <a:lstStyle/>
          <a:p>
            <a:r>
              <a:rPr lang="fr-FR" dirty="0" smtClean="0"/>
              <a:t>I.2) Grandeurs caractéristiques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9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2452" y="1401044"/>
            <a:ext cx="10110031" cy="4358312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Protocole pour la synthèse du polystyrène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5093"/>
          </a:xfrm>
        </p:spPr>
        <p:txBody>
          <a:bodyPr>
            <a:noAutofit/>
          </a:bodyPr>
          <a:lstStyle/>
          <a:p>
            <a:r>
              <a:rPr lang="fr-FR" sz="3600" dirty="0" smtClean="0"/>
              <a:t>II.1) Réaction de polyaddition - Synthèse du polystyrène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993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6199" y="1413267"/>
            <a:ext cx="10736284" cy="4004894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sz="1600" u="sng" dirty="0">
                <a:hlinkClick r:id="rId3"/>
              </a:rPr>
              <a:t>http://toulouse.udppc.asso.fr/images/pdf/Cahier_de_laboratoire_ONC_2013.pdf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41445"/>
          </a:xfrm>
        </p:spPr>
        <p:txBody>
          <a:bodyPr>
            <a:noAutofit/>
          </a:bodyPr>
          <a:lstStyle/>
          <a:p>
            <a:r>
              <a:rPr lang="fr-FR" sz="3600" dirty="0"/>
              <a:t>II.1) Réaction de polyaddition - Synthèse du polystyrène</a:t>
            </a:r>
          </a:p>
        </p:txBody>
      </p:sp>
    </p:spTree>
    <p:extLst>
      <p:ext uri="{BB962C8B-B14F-4D97-AF65-F5344CB8AC3E}">
        <p14:creationId xmlns:p14="http://schemas.microsoft.com/office/powerpoint/2010/main" val="1700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933188" y="1317575"/>
            <a:ext cx="10448000" cy="4414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-1" y="6441465"/>
                <a:ext cx="10795379" cy="416536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Protocole pour la synthèse du nylon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(6,6)</m:t>
                    </m:r>
                  </m:oMath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-1" y="6441465"/>
                <a:ext cx="10795379" cy="416536"/>
              </a:xfrm>
              <a:blipFill rotWithShape="0">
                <a:blip r:embed="rId3"/>
                <a:stretch>
                  <a:fillRect l="-565"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8740"/>
          </a:xfrm>
        </p:spPr>
        <p:txBody>
          <a:bodyPr>
            <a:normAutofit fontScale="90000"/>
          </a:bodyPr>
          <a:lstStyle/>
          <a:p>
            <a:r>
              <a:rPr lang="fr-FR" dirty="0"/>
              <a:t>II.2) Réaction de polycondensation - Nylon</a:t>
            </a:r>
          </a:p>
        </p:txBody>
      </p:sp>
    </p:spTree>
    <p:extLst>
      <p:ext uri="{BB962C8B-B14F-4D97-AF65-F5344CB8AC3E}">
        <p14:creationId xmlns:p14="http://schemas.microsoft.com/office/powerpoint/2010/main" val="24537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300" dirty="0" smtClean="0"/>
              <a:t>III.1) Différentes structures</a:t>
            </a:r>
            <a:endParaRPr lang="fr-FR" sz="43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696" y="1241946"/>
            <a:ext cx="10526801" cy="426195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06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III.1) Différentes </a:t>
            </a:r>
            <a:r>
              <a:rPr lang="fr-FR" dirty="0" smtClean="0"/>
              <a:t>structures - </a:t>
            </a:r>
            <a:r>
              <a:rPr lang="fr-FR" dirty="0" err="1" smtClean="0"/>
              <a:t>Intéractions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237" y="1161393"/>
            <a:ext cx="4981080" cy="506409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32012" y="6459785"/>
            <a:ext cx="74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Chimie Tout-en-un PC/PC*,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5492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</TotalTime>
  <Words>139</Words>
  <Application>Microsoft Office PowerPoint</Application>
  <PresentationFormat>Grand écran</PresentationFormat>
  <Paragraphs>38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Conception personnalisée</vt:lpstr>
      <vt:lpstr>Thèmediapo</vt:lpstr>
      <vt:lpstr>LC 3 - Polymères</vt:lpstr>
      <vt:lpstr>Introduction</vt:lpstr>
      <vt:lpstr>I.1) Définitions - Exemples</vt:lpstr>
      <vt:lpstr>I.2) Grandeurs caractéristiques</vt:lpstr>
      <vt:lpstr>II.1) Réaction de polyaddition - Synthèse du polystyrène</vt:lpstr>
      <vt:lpstr>II.1) Réaction de polyaddition - Synthèse du polystyrène</vt:lpstr>
      <vt:lpstr>II.2) Réaction de polycondensation - Nylon</vt:lpstr>
      <vt:lpstr>III.1) Différentes structures</vt:lpstr>
      <vt:lpstr>III.1) Différentes structures - Intéractions</vt:lpstr>
      <vt:lpstr>III.3) Propriétés mécaniques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alexandra d'arco</cp:lastModifiedBy>
  <cp:revision>18</cp:revision>
  <dcterms:created xsi:type="dcterms:W3CDTF">2019-02-02T09:11:16Z</dcterms:created>
  <dcterms:modified xsi:type="dcterms:W3CDTF">2019-05-20T12:49:25Z</dcterms:modified>
</cp:coreProperties>
</file>