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A9F6-9D4B-42DA-B7BC-0A653B840EA0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F6F9-F269-441A-99CB-2374E2379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4F6F9-F269-441A-99CB-2374E2379F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26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92F7-B67C-40CF-BBAF-E7A156B76FDC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79C5-3893-4F73-A6BE-EEC12BC5FA19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08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AE0A-6EB6-4E93-98BD-F15862773AD0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3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04D8-AE8A-4867-A658-3C7D4A368BED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030B-01FE-43BE-9738-280C14E46952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8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A28-44B8-4029-82D8-D25F504136AF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6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D93B-16EF-4976-A108-A738874314FC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8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8D08-BF56-42DF-BA1A-02A014F1BFC1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9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AA69341C-A596-467B-9961-B5864143E4A2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8A6C07-7913-4A4F-8A49-175F6B3320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6141B0-195B-44E0-976F-0555631BF10A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9FC8-6345-4FAE-A62E-5928D41AB26B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4877F-BDF8-449A-AFBA-9B514565D8C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Alexandra d'Arco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518A6C07-7913-4A4F-8A49-175F6B33207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779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14 – Acides et bases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Alexandra d’arco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z="1600" smtClean="0"/>
              <a:t>1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85515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I.2) Couple acide/base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r="3120"/>
          <a:stretch/>
        </p:blipFill>
        <p:spPr>
          <a:xfrm rot="16200000">
            <a:off x="3074345" y="935517"/>
            <a:ext cx="5239209" cy="55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80827" cy="691297"/>
          </a:xfrm>
        </p:spPr>
        <p:txBody>
          <a:bodyPr>
            <a:normAutofit/>
          </a:bodyPr>
          <a:lstStyle/>
          <a:p>
            <a:r>
              <a:rPr lang="fr-FR" sz="4200" dirty="0" smtClean="0"/>
              <a:t>II.2) Réaction d’un acide fort avec une base forte</a:t>
            </a:r>
            <a:endParaRPr lang="fr-FR" sz="4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AE38DFDA-63C3-4607-AD64-9E320D928E61}"/>
              </a:ext>
            </a:extLst>
          </p:cNvPr>
          <p:cNvGrpSpPr/>
          <p:nvPr/>
        </p:nvGrpSpPr>
        <p:grpSpPr>
          <a:xfrm>
            <a:off x="2073499" y="1760927"/>
            <a:ext cx="8729680" cy="4201990"/>
            <a:chOff x="3749755" y="2532499"/>
            <a:chExt cx="7674170" cy="3418357"/>
          </a:xfrm>
        </p:grpSpPr>
        <p:pic>
          <p:nvPicPr>
            <p:cNvPr id="4" name="Espace réservé du contenu 5">
              <a:extLst>
                <a:ext uri="{FF2B5EF4-FFF2-40B4-BE49-F238E27FC236}">
                  <a16:creationId xmlns="" xmlns:a16="http://schemas.microsoft.com/office/drawing/2014/main" id="{B6BF17D2-C8BD-4691-8E10-6B475AC51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73"/>
            <a:stretch/>
          </p:blipFill>
          <p:spPr>
            <a:xfrm>
              <a:off x="3749755" y="2532499"/>
              <a:ext cx="5410791" cy="3418357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="" xmlns:a16="http://schemas.microsoft.com/office/drawing/2014/main" id="{4ABDCFFC-79E1-46C0-B7B2-DB9E858AAAB5}"/>
                </a:ext>
              </a:extLst>
            </p:cNvPr>
            <p:cNvGrpSpPr/>
            <p:nvPr/>
          </p:nvGrpSpPr>
          <p:grpSpPr>
            <a:xfrm>
              <a:off x="3749755" y="2532499"/>
              <a:ext cx="6999116" cy="3255723"/>
              <a:chOff x="3596241" y="479653"/>
              <a:chExt cx="6999116" cy="32557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09B8E1B-D1EC-4DA2-9B93-6F8027C0956E}"/>
                  </a:ext>
                </a:extLst>
              </p:cNvPr>
              <p:cNvSpPr/>
              <p:nvPr/>
            </p:nvSpPr>
            <p:spPr>
              <a:xfrm>
                <a:off x="3596241" y="2998126"/>
                <a:ext cx="1344843" cy="737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="" xmlns:a16="http://schemas.microsoft.com/office/drawing/2014/main" id="{7BA3EE1B-C36B-4AC0-8B27-DDB368B54C70}"/>
                  </a:ext>
                </a:extLst>
              </p:cNvPr>
              <p:cNvSpPr txBox="1"/>
              <p:nvPr/>
            </p:nvSpPr>
            <p:spPr>
              <a:xfrm>
                <a:off x="3596241" y="3257403"/>
                <a:ext cx="1344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Conductimètre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="" xmlns:a16="http://schemas.microsoft.com/office/drawing/2014/main" id="{B356ACA0-271E-4375-B1C5-B556E8BCADB5}"/>
                      </a:ext>
                    </a:extLst>
                  </p:cNvPr>
                  <p:cNvSpPr txBox="1"/>
                  <p:nvPr/>
                </p:nvSpPr>
                <p:spPr>
                  <a:xfrm>
                    <a:off x="7418706" y="479653"/>
                    <a:ext cx="3176651" cy="57587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dirty="0" smtClean="0"/>
                      <a:t>HCl,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𝐻𝐶𝑙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endParaRPr lang="fr-FR" sz="2000" b="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𝐻𝐶𝑙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sub>
                          </m:sSub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B356ACA0-271E-4375-B1C5-B556E8BCA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706" y="479653"/>
                    <a:ext cx="3176651" cy="5758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686" t="-517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="" xmlns:a16="http://schemas.microsoft.com/office/drawing/2014/main" id="{17D39B64-58F7-4BBB-8C24-5C6ABB1E0051}"/>
                    </a:ext>
                  </a:extLst>
                </p:cNvPr>
                <p:cNvSpPr txBox="1"/>
                <p:nvPr/>
              </p:nvSpPr>
              <p:spPr>
                <a:xfrm>
                  <a:off x="8247274" y="3895317"/>
                  <a:ext cx="3176651" cy="52579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𝑁𝑎𝑂𝐻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fr-FR" dirty="0" smtClean="0"/>
                    <a:t> </a:t>
                  </a:r>
                  <a:r>
                    <a:rPr lang="fr-FR" dirty="0"/>
                    <a:t>?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𝑎𝑂𝐻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7D39B64-58F7-4BBB-8C24-5C6ABB1E0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274" y="3895317"/>
                  <a:ext cx="3176651" cy="5257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0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III.1) Acide faible avec base faible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6C07-7913-4A4F-8A49-175F6B33207E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4386" r="11797" b="5475"/>
          <a:stretch/>
        </p:blipFill>
        <p:spPr>
          <a:xfrm rot="16200000">
            <a:off x="4013999" y="-862888"/>
            <a:ext cx="3580328" cy="95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4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diapo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diapo" id="{05C7647A-FD6A-4DA7-A7BC-818CA2267ED7}" vid="{56365DB3-13D4-4EB6-BABD-F184948F8E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Thèmediapo</Template>
  <TotalTime>31</TotalTime>
  <Words>37</Words>
  <Application>Microsoft Office PowerPoint</Application>
  <PresentationFormat>Grand écran</PresentationFormat>
  <Paragraphs>15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Thèmediapo</vt:lpstr>
      <vt:lpstr>LC 14 – Acides et bases</vt:lpstr>
      <vt:lpstr>I.2) Couple acide/base</vt:lpstr>
      <vt:lpstr>II.2) Réaction d’un acide fort avec une base forte</vt:lpstr>
      <vt:lpstr>III.1) Acide faible avec base faible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14 – Acides et bases</dc:title>
  <dc:creator>alexandra d'arco</dc:creator>
  <cp:lastModifiedBy>alexandra d'arco</cp:lastModifiedBy>
  <cp:revision>6</cp:revision>
  <dcterms:created xsi:type="dcterms:W3CDTF">2019-03-29T18:21:08Z</dcterms:created>
  <dcterms:modified xsi:type="dcterms:W3CDTF">2019-05-20T14:01:37Z</dcterms:modified>
</cp:coreProperties>
</file>