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12"/>
  </p:notesMasterIdLst>
  <p:sldIdLst>
    <p:sldId id="256" r:id="rId3"/>
    <p:sldId id="258" r:id="rId4"/>
    <p:sldId id="259" r:id="rId5"/>
    <p:sldId id="261" r:id="rId6"/>
    <p:sldId id="262" r:id="rId7"/>
    <p:sldId id="265" r:id="rId8"/>
    <p:sldId id="266" r:id="rId9"/>
    <p:sldId id="263" r:id="rId10"/>
    <p:sldId id="260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BB1061-33F0-4FA6-8752-45EF671638C7}" type="datetimeFigureOut">
              <a:rPr lang="fr-FR" smtClean="0"/>
              <a:t>20/05/2019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F6ABA6-218F-4B19-B8E0-07845D048E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7020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6ABA6-218F-4B19-B8E0-07845D048E8B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1619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7E3A7-DB2F-45D6-B16B-0E9F45ABE9F8}" type="datetime1">
              <a:rPr lang="fr-FR" smtClean="0"/>
              <a:t>20/05/2019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4508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7224E-DA00-45DD-AF54-32C29D5D3CF2}" type="datetime1">
              <a:rPr lang="fr-FR" smtClean="0"/>
              <a:t>20/05/2019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3164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BE59E-A994-4FCC-B22C-83CB88957609}" type="datetime1">
              <a:rPr lang="fr-FR" smtClean="0"/>
              <a:t>20/05/2019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79278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EF9DE-D9FD-4A09-A241-7B9F98A61D01}" type="datetime1">
              <a:rPr lang="fr-FR" smtClean="0"/>
              <a:t>20/05/2019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B0C39D1F-8E82-455D-8DC3-AF5B6BFD92DD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65310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4175F-5A90-4B8A-8D0A-999D41129C90}" type="datetime1">
              <a:rPr lang="fr-FR" smtClean="0"/>
              <a:t>20/05/2019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88034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02BE3-433B-48CE-AF08-0C5C6BCA8F12}" type="datetime1">
              <a:rPr lang="fr-FR" smtClean="0"/>
              <a:t>20/05/2019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51823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BCC7D-01E7-4ECC-AAFC-A2595611B69E}" type="datetime1">
              <a:rPr lang="fr-FR" smtClean="0"/>
              <a:t>20/05/2019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03848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5D17B-3A1F-4732-9026-D6708389C829}" type="datetime1">
              <a:rPr lang="fr-FR" smtClean="0"/>
              <a:t>20/05/2019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25738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A428A-D08F-4CB7-A1F7-28921CB84412}" type="datetime1">
              <a:rPr lang="fr-FR" smtClean="0"/>
              <a:t>20/05/2019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11384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50"/>
            </a:lvl1pPr>
          </a:lstStyle>
          <a:p>
            <a:fld id="{7D156D0F-70D6-486C-88A9-52E2D8A6A61C}" type="datetime1">
              <a:rPr lang="fr-FR" smtClean="0"/>
              <a:t>20/05/2019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45732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CBE2DB1-7209-4EA5-999A-96646DAA9036}" type="datetime1">
              <a:rPr lang="fr-FR" smtClean="0"/>
              <a:t>20/05/2019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2571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3A967-2623-4FB2-A33F-F437D3336F67}" type="datetime1">
              <a:rPr lang="fr-FR" smtClean="0"/>
              <a:t>20/05/2019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82612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D2BC1-22A0-46FA-B0EC-4C53F93FA0F2}" type="datetime1">
              <a:rPr lang="fr-FR" smtClean="0"/>
              <a:t>20/05/2019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38110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A85B7-A9EE-4241-AB30-13220409430E}" type="datetime1">
              <a:rPr lang="fr-FR" smtClean="0"/>
              <a:t>20/05/2019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64208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7769C-EACF-4A11-A34D-42BD7D722326}" type="datetime1">
              <a:rPr lang="fr-FR" smtClean="0"/>
              <a:t>20/05/2019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0702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AC634-09D0-403C-9EC7-E4EE6FA9E813}" type="datetime1">
              <a:rPr lang="fr-FR" smtClean="0"/>
              <a:t>20/05/2019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1130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6EEC-95F9-4890-B9C3-5066577E6F3F}" type="datetime1">
              <a:rPr lang="fr-FR" smtClean="0"/>
              <a:t>20/05/2019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6409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097EF-15B6-4A2A-B63A-779BA845D000}" type="datetime1">
              <a:rPr lang="fr-FR" smtClean="0"/>
              <a:t>20/05/2019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873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7B12D-92C9-499B-B4F0-1AD2344DB678}" type="datetime1">
              <a:rPr lang="fr-FR" smtClean="0"/>
              <a:t>20/05/2019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3459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1768A-399A-42B4-89F4-8BC631E676A5}" type="datetime1">
              <a:rPr lang="fr-FR" smtClean="0"/>
              <a:t>20/05/2019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6153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B18C4-41A6-433B-B883-91D64CFF8346}" type="datetime1">
              <a:rPr lang="fr-FR" smtClean="0"/>
              <a:t>20/05/2019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2318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CD1B4-A518-4F1C-A58F-A1D6DB9FC07E}" type="datetime1">
              <a:rPr lang="fr-FR" smtClean="0"/>
              <a:t>20/05/2019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675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8FD61-A182-49EF-8AF8-E5096560F178}" type="datetime1">
              <a:rPr lang="fr-FR" smtClean="0"/>
              <a:t>20/05/2019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78EAB-E604-4579-AE35-2CA056A42F6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40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6912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17668C8-7F62-480F-A8EB-9F032F022115}" type="datetime1">
              <a:rPr lang="fr-FR" smtClean="0"/>
              <a:t>20/05/2019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rgbClr val="FFFFFF"/>
                </a:solidFill>
              </a:defRPr>
            </a:lvl1pPr>
          </a:lstStyle>
          <a:p>
            <a:fld id="{B0C39D1F-8E82-455D-8DC3-AF5B6BFD92DD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9885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4544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ateaux.com/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7200" dirty="0" smtClean="0"/>
              <a:t>LC26 - Corrosion humide</a:t>
            </a:r>
            <a:br>
              <a:rPr lang="fr-FR" sz="7200" dirty="0" smtClean="0"/>
            </a:br>
            <a:r>
              <a:rPr lang="fr-FR" sz="7200" dirty="0" smtClean="0"/>
              <a:t>des métaux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Alexandra d’arco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pPr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7551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I. 2) Aspects thermodynamiques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2</a:t>
            </a:fld>
            <a:endParaRPr lang="fr-FR"/>
          </a:p>
        </p:txBody>
      </p:sp>
      <p:pic>
        <p:nvPicPr>
          <p:cNvPr id="8" name="Espace réservé du contenu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6" t="2658" r="2178" b="2650"/>
          <a:stretch/>
        </p:blipFill>
        <p:spPr>
          <a:xfrm>
            <a:off x="2290989" y="1168970"/>
            <a:ext cx="7670981" cy="5090615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477672" y="6459785"/>
            <a:ext cx="455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(</a:t>
            </a:r>
            <a:r>
              <a:rPr lang="fr-FR" dirty="0" err="1" smtClean="0">
                <a:solidFill>
                  <a:schemeClr val="bg1"/>
                </a:solidFill>
              </a:rPr>
              <a:t>ChimGéné</a:t>
            </a:r>
            <a:r>
              <a:rPr lang="fr-FR" dirty="0" smtClean="0">
                <a:solidFill>
                  <a:schemeClr val="bg1"/>
                </a:solidFill>
              </a:rPr>
              <a:t>)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64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I. 2) Aspects thermodynamiques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3</a:t>
            </a:fld>
            <a:endParaRPr lang="fr-FR"/>
          </a:p>
        </p:txBody>
      </p:sp>
      <p:pic>
        <p:nvPicPr>
          <p:cNvPr id="9" name="Espace réservé du contenu 8"/>
          <p:cNvPicPr>
            <a:picLocks noGrp="1" noChangeAspect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717" y="1140742"/>
            <a:ext cx="7629525" cy="5156200"/>
          </a:xfrm>
        </p:spPr>
      </p:pic>
      <p:sp>
        <p:nvSpPr>
          <p:cNvPr id="8" name="ZoneTexte 7"/>
          <p:cNvSpPr txBox="1"/>
          <p:nvPr/>
        </p:nvSpPr>
        <p:spPr>
          <a:xfrm>
            <a:off x="477672" y="6459785"/>
            <a:ext cx="455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(</a:t>
            </a:r>
            <a:r>
              <a:rPr lang="fr-FR" dirty="0" err="1" smtClean="0">
                <a:solidFill>
                  <a:schemeClr val="bg1"/>
                </a:solidFill>
              </a:rPr>
              <a:t>ChimGéné</a:t>
            </a:r>
            <a:r>
              <a:rPr lang="fr-FR" dirty="0" smtClean="0">
                <a:solidFill>
                  <a:schemeClr val="bg1"/>
                </a:solidFill>
              </a:rPr>
              <a:t>)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55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I. 2) Aspects thermodynamiques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4</a:t>
            </a:fld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242" y="1126455"/>
            <a:ext cx="7610475" cy="5184775"/>
          </a:xfrm>
        </p:spPr>
      </p:pic>
      <p:sp>
        <p:nvSpPr>
          <p:cNvPr id="9" name="ZoneTexte 8"/>
          <p:cNvSpPr txBox="1"/>
          <p:nvPr/>
        </p:nvSpPr>
        <p:spPr>
          <a:xfrm>
            <a:off x="477672" y="6459785"/>
            <a:ext cx="455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(</a:t>
            </a:r>
            <a:r>
              <a:rPr lang="fr-FR" dirty="0" err="1" smtClean="0">
                <a:solidFill>
                  <a:schemeClr val="bg1"/>
                </a:solidFill>
              </a:rPr>
              <a:t>ChimGéné</a:t>
            </a:r>
            <a:r>
              <a:rPr lang="fr-FR" dirty="0" smtClean="0">
                <a:solidFill>
                  <a:schemeClr val="bg1"/>
                </a:solidFill>
              </a:rPr>
              <a:t>)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17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I. 2) Aspects thermodynamiques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pPr/>
              <a:t>5</a:t>
            </a:fld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176" y="1109533"/>
            <a:ext cx="7656608" cy="5218618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477672" y="6459785"/>
            <a:ext cx="455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(</a:t>
            </a:r>
            <a:r>
              <a:rPr lang="fr-FR" dirty="0" err="1" smtClean="0">
                <a:solidFill>
                  <a:schemeClr val="bg1"/>
                </a:solidFill>
              </a:rPr>
              <a:t>ChimGéné</a:t>
            </a:r>
            <a:r>
              <a:rPr lang="fr-FR" dirty="0" smtClean="0">
                <a:solidFill>
                  <a:schemeClr val="bg1"/>
                </a:solidFill>
              </a:rPr>
              <a:t>)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351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II.2) Influence de l’aération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6</a:t>
            </a:fld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151" y="1449235"/>
            <a:ext cx="8592113" cy="4686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11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III.1) Protection par passivation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7</a:t>
            </a:fld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483223" y="289842"/>
            <a:ext cx="50344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703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III. </a:t>
            </a:r>
            <a:r>
              <a:rPr lang="fr-FR" dirty="0"/>
              <a:t>2</a:t>
            </a:r>
            <a:r>
              <a:rPr lang="fr-FR" dirty="0" smtClean="0"/>
              <a:t>) Protection par traitement de surface 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8</a:t>
            </a:fld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400368" y="1532370"/>
            <a:ext cx="2605159" cy="6978105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03016" y="-1277270"/>
            <a:ext cx="2393096" cy="7599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634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III.3) Protection par anode sacrificielle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9</a:t>
            </a:fld>
            <a:endParaRPr lang="fr-FR"/>
          </a:p>
        </p:txBody>
      </p:sp>
      <p:pic>
        <p:nvPicPr>
          <p:cNvPr id="1026" name="Picture 2" descr="https://www.bateaux.com/src/applications/news/imaloader/images/bateaux/Equipement/Anodes-electrolyse/Anode-coque-aluminium.jpg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9008" y="1791001"/>
            <a:ext cx="9061450" cy="417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contenu 4"/>
          <p:cNvSpPr txBox="1">
            <a:spLocks/>
          </p:cNvSpPr>
          <p:nvPr/>
        </p:nvSpPr>
        <p:spPr>
          <a:xfrm>
            <a:off x="-1" y="6441465"/>
            <a:ext cx="10795379" cy="41653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solidFill>
                  <a:schemeClr val="bg1"/>
                </a:solidFill>
              </a:rPr>
              <a:t>Anode sacrificielle en zinc sur une coque de bateau (</a:t>
            </a:r>
            <a:r>
              <a:rPr lang="fr-FR" dirty="0" smtClean="0">
                <a:solidFill>
                  <a:schemeClr val="bg1"/>
                </a:solidFill>
                <a:hlinkClick r:id="rId3"/>
              </a:rPr>
              <a:t>www.bateaux.com</a:t>
            </a:r>
            <a:r>
              <a:rPr lang="fr-FR" dirty="0" smtClean="0">
                <a:solidFill>
                  <a:schemeClr val="bg1"/>
                </a:solidFill>
              </a:rPr>
              <a:t> )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9900458" y="2056199"/>
            <a:ext cx="1965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Anode sacrificielle de zinc</a:t>
            </a:r>
            <a:endParaRPr lang="fr-FR" b="1" dirty="0"/>
          </a:p>
        </p:txBody>
      </p:sp>
      <p:cxnSp>
        <p:nvCxnSpPr>
          <p:cNvPr id="4" name="Connecteur droit avec flèche 3"/>
          <p:cNvCxnSpPr/>
          <p:nvPr/>
        </p:nvCxnSpPr>
        <p:spPr>
          <a:xfrm flipH="1">
            <a:off x="6967109" y="2529951"/>
            <a:ext cx="3098041" cy="1797104"/>
          </a:xfrm>
          <a:prstGeom prst="straightConnector1">
            <a:avLst/>
          </a:prstGeom>
          <a:ln w="50800">
            <a:tailEnd type="triangle" w="med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8045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diapo">
  <a:themeElements>
    <a:clrScheme name="Rétrospective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èmediapo" id="{9B32A174-0D2D-4557-BFD2-703CB868AF70}" vid="{943BF551-960F-4BFB-86C0-722549F77F87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1038</TotalTime>
  <Words>93</Words>
  <Application>Microsoft Office PowerPoint</Application>
  <PresentationFormat>Grand écran</PresentationFormat>
  <Paragraphs>26</Paragraphs>
  <Slides>9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Conception personnalisée</vt:lpstr>
      <vt:lpstr>Thèmediapo</vt:lpstr>
      <vt:lpstr>LC26 - Corrosion humide des métaux</vt:lpstr>
      <vt:lpstr>I. 2) Aspects thermodynamiques</vt:lpstr>
      <vt:lpstr>I. 2) Aspects thermodynamiques</vt:lpstr>
      <vt:lpstr>I. 2) Aspects thermodynamiques</vt:lpstr>
      <vt:lpstr>I. 2) Aspects thermodynamiques</vt:lpstr>
      <vt:lpstr>II.2) Influence de l’aération</vt:lpstr>
      <vt:lpstr>III.1) Protection par passivation</vt:lpstr>
      <vt:lpstr>III. 2) Protection par traitement de surface </vt:lpstr>
      <vt:lpstr>III.3) Protection par anode sacrificielle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Jules FILLETTE</dc:creator>
  <cp:lastModifiedBy>alexandra d'arco</cp:lastModifiedBy>
  <cp:revision>22</cp:revision>
  <dcterms:created xsi:type="dcterms:W3CDTF">2019-02-02T09:11:16Z</dcterms:created>
  <dcterms:modified xsi:type="dcterms:W3CDTF">2019-05-20T15:21:40Z</dcterms:modified>
</cp:coreProperties>
</file>