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250" y="0"/>
            <a:ext cx="9125700" cy="707700"/>
          </a:xfrm>
          <a:prstGeom prst="rect">
            <a:avLst/>
          </a:prstGeom>
          <a:solidFill>
            <a:srgbClr val="34343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nlineformapro_blackbkg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76200"/>
            <a:ext cx="2439325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s_blackbkg.png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54" y="112474"/>
            <a:ext cx="1891621" cy="4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9150" y="4964400"/>
            <a:ext cx="9125700" cy="179100"/>
          </a:xfrm>
          <a:prstGeom prst="rect">
            <a:avLst/>
          </a:prstGeom>
          <a:solidFill>
            <a:srgbClr val="34343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492800" y="894326"/>
            <a:ext cx="2923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Wireframe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29875" y="1443450"/>
            <a:ext cx="79791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Avec le Wireframe fournit + le produit et le logo, en binôme vous devrez créer une maquette graphique pour la vente de ce produit.</a:t>
            </a: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Aucune limite à ce que vous pouvez faire, framework + libraries autorisées.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Objectifs :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Créer une maquette graphique  le premier jour en y incorporant tous les détails pour que vous puissiez la reprendre facilement pour l’intégration.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Pour les deuxième et troisième jour intégration d’une maquette sachant que celles-ci seront tirées au sort.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pour les formateurs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Niveau des apprenants : après 2 mois de formation </a:t>
            </a:r>
            <a:br>
              <a:rPr lang="en"/>
            </a:br>
            <a:r>
              <a:rPr lang="en"/>
              <a:t>Durée : 3 jours</a:t>
            </a:r>
            <a:br>
              <a:rPr lang="en"/>
            </a:br>
            <a:r>
              <a:rPr lang="en"/>
              <a:t>Objectifs à atteindre : réussir à intégrer la maquette d’un autre groupe suivant leurs contraintes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Bilan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Pistes d’améliorations</a:t>
            </a: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