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4761C-376F-4466-ADA2-DE9D2BC3A7E7}" v="7" dt="2023-03-24T21:20:45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W" userId="64dc4228229021fe" providerId="LiveId" clId="{DD74761C-376F-4466-ADA2-DE9D2BC3A7E7}"/>
    <pc:docChg chg="custSel addSld modSld sldOrd">
      <pc:chgData name="Ruben W" userId="64dc4228229021fe" providerId="LiveId" clId="{DD74761C-376F-4466-ADA2-DE9D2BC3A7E7}" dt="2023-03-24T21:20:45.305" v="350" actId="931"/>
      <pc:docMkLst>
        <pc:docMk/>
      </pc:docMkLst>
      <pc:sldChg chg="modNotesTx">
        <pc:chgData name="Ruben W" userId="64dc4228229021fe" providerId="LiveId" clId="{DD74761C-376F-4466-ADA2-DE9D2BC3A7E7}" dt="2023-03-24T17:14:37.614" v="348" actId="20577"/>
        <pc:sldMkLst>
          <pc:docMk/>
          <pc:sldMk cId="2147572016" sldId="260"/>
        </pc:sldMkLst>
      </pc:sldChg>
      <pc:sldChg chg="addSp delSp modSp new mod">
        <pc:chgData name="Ruben W" userId="64dc4228229021fe" providerId="LiveId" clId="{DD74761C-376F-4466-ADA2-DE9D2BC3A7E7}" dt="2023-03-23T10:53:24.212" v="270" actId="20577"/>
        <pc:sldMkLst>
          <pc:docMk/>
          <pc:sldMk cId="2215678988" sldId="261"/>
        </pc:sldMkLst>
        <pc:spChg chg="mod">
          <ac:chgData name="Ruben W" userId="64dc4228229021fe" providerId="LiveId" clId="{DD74761C-376F-4466-ADA2-DE9D2BC3A7E7}" dt="2023-03-23T10:53:24.212" v="270" actId="20577"/>
          <ac:spMkLst>
            <pc:docMk/>
            <pc:sldMk cId="2215678988" sldId="261"/>
            <ac:spMk id="2" creationId="{C3B6B151-3237-D3A1-6C58-E8B16F59845F}"/>
          </ac:spMkLst>
        </pc:spChg>
        <pc:spChg chg="del">
          <ac:chgData name="Ruben W" userId="64dc4228229021fe" providerId="LiveId" clId="{DD74761C-376F-4466-ADA2-DE9D2BC3A7E7}" dt="2023-03-23T10:41:07.938" v="5" actId="931"/>
          <ac:spMkLst>
            <pc:docMk/>
            <pc:sldMk cId="2215678988" sldId="261"/>
            <ac:spMk id="3" creationId="{2FE6B932-82D3-27C9-89B5-4060DA77D061}"/>
          </ac:spMkLst>
        </pc:spChg>
        <pc:picChg chg="add mod">
          <ac:chgData name="Ruben W" userId="64dc4228229021fe" providerId="LiveId" clId="{DD74761C-376F-4466-ADA2-DE9D2BC3A7E7}" dt="2023-03-23T10:41:07.938" v="5" actId="931"/>
          <ac:picMkLst>
            <pc:docMk/>
            <pc:sldMk cId="2215678988" sldId="261"/>
            <ac:picMk id="5" creationId="{66969533-8017-2808-525B-431A3801A822}"/>
          </ac:picMkLst>
        </pc:picChg>
      </pc:sldChg>
      <pc:sldChg chg="addSp delSp modSp new mod">
        <pc:chgData name="Ruben W" userId="64dc4228229021fe" providerId="LiveId" clId="{DD74761C-376F-4466-ADA2-DE9D2BC3A7E7}" dt="2023-03-23T10:53:13.324" v="245" actId="20577"/>
        <pc:sldMkLst>
          <pc:docMk/>
          <pc:sldMk cId="1397160698" sldId="262"/>
        </pc:sldMkLst>
        <pc:spChg chg="mod">
          <ac:chgData name="Ruben W" userId="64dc4228229021fe" providerId="LiveId" clId="{DD74761C-376F-4466-ADA2-DE9D2BC3A7E7}" dt="2023-03-23T10:53:13.324" v="245" actId="20577"/>
          <ac:spMkLst>
            <pc:docMk/>
            <pc:sldMk cId="1397160698" sldId="262"/>
            <ac:spMk id="2" creationId="{647C6C94-A74F-73B7-B6FD-38193CCCB584}"/>
          </ac:spMkLst>
        </pc:spChg>
        <pc:spChg chg="del">
          <ac:chgData name="Ruben W" userId="64dc4228229021fe" providerId="LiveId" clId="{DD74761C-376F-4466-ADA2-DE9D2BC3A7E7}" dt="2023-03-23T10:43:00.127" v="6" actId="931"/>
          <ac:spMkLst>
            <pc:docMk/>
            <pc:sldMk cId="1397160698" sldId="262"/>
            <ac:spMk id="3" creationId="{1D7D130A-1C5C-AE80-EBAF-B98FDBE34799}"/>
          </ac:spMkLst>
        </pc:spChg>
        <pc:picChg chg="add mod">
          <ac:chgData name="Ruben W" userId="64dc4228229021fe" providerId="LiveId" clId="{DD74761C-376F-4466-ADA2-DE9D2BC3A7E7}" dt="2023-03-23T10:43:00.127" v="6" actId="931"/>
          <ac:picMkLst>
            <pc:docMk/>
            <pc:sldMk cId="1397160698" sldId="262"/>
            <ac:picMk id="5" creationId="{52A620A3-1D6E-4DC1-622D-B18FA691D4F1}"/>
          </ac:picMkLst>
        </pc:picChg>
      </pc:sldChg>
      <pc:sldChg chg="addSp delSp modSp new mod">
        <pc:chgData name="Ruben W" userId="64dc4228229021fe" providerId="LiveId" clId="{DD74761C-376F-4466-ADA2-DE9D2BC3A7E7}" dt="2023-03-23T10:52:23.904" v="61" actId="20577"/>
        <pc:sldMkLst>
          <pc:docMk/>
          <pc:sldMk cId="2052969957" sldId="263"/>
        </pc:sldMkLst>
        <pc:spChg chg="mod">
          <ac:chgData name="Ruben W" userId="64dc4228229021fe" providerId="LiveId" clId="{DD74761C-376F-4466-ADA2-DE9D2BC3A7E7}" dt="2023-03-23T10:52:23.904" v="61" actId="20577"/>
          <ac:spMkLst>
            <pc:docMk/>
            <pc:sldMk cId="2052969957" sldId="263"/>
            <ac:spMk id="2" creationId="{3E0859E0-5ED8-7E63-A3F8-A8921E5F0BE2}"/>
          </ac:spMkLst>
        </pc:spChg>
        <pc:spChg chg="del">
          <ac:chgData name="Ruben W" userId="64dc4228229021fe" providerId="LiveId" clId="{DD74761C-376F-4466-ADA2-DE9D2BC3A7E7}" dt="2023-03-23T10:50:50.166" v="7" actId="931"/>
          <ac:spMkLst>
            <pc:docMk/>
            <pc:sldMk cId="2052969957" sldId="263"/>
            <ac:spMk id="3" creationId="{6411C9B5-0255-33E1-CAE3-E8521BEBBD24}"/>
          </ac:spMkLst>
        </pc:spChg>
        <pc:picChg chg="add mod">
          <ac:chgData name="Ruben W" userId="64dc4228229021fe" providerId="LiveId" clId="{DD74761C-376F-4466-ADA2-DE9D2BC3A7E7}" dt="2023-03-23T10:50:50.166" v="7" actId="931"/>
          <ac:picMkLst>
            <pc:docMk/>
            <pc:sldMk cId="2052969957" sldId="263"/>
            <ac:picMk id="5" creationId="{1708B73F-B76C-09DB-CC11-DC7D769C1657}"/>
          </ac:picMkLst>
        </pc:picChg>
      </pc:sldChg>
      <pc:sldChg chg="addSp delSp modSp new mod">
        <pc:chgData name="Ruben W" userId="64dc4228229021fe" providerId="LiveId" clId="{DD74761C-376F-4466-ADA2-DE9D2BC3A7E7}" dt="2023-03-23T10:52:36.788" v="119" actId="20577"/>
        <pc:sldMkLst>
          <pc:docMk/>
          <pc:sldMk cId="2455044120" sldId="264"/>
        </pc:sldMkLst>
        <pc:spChg chg="mod">
          <ac:chgData name="Ruben W" userId="64dc4228229021fe" providerId="LiveId" clId="{DD74761C-376F-4466-ADA2-DE9D2BC3A7E7}" dt="2023-03-23T10:52:36.788" v="119" actId="20577"/>
          <ac:spMkLst>
            <pc:docMk/>
            <pc:sldMk cId="2455044120" sldId="264"/>
            <ac:spMk id="2" creationId="{B3A00567-41C0-D2CC-FB41-92A515543432}"/>
          </ac:spMkLst>
        </pc:spChg>
        <pc:spChg chg="del">
          <ac:chgData name="Ruben W" userId="64dc4228229021fe" providerId="LiveId" clId="{DD74761C-376F-4466-ADA2-DE9D2BC3A7E7}" dt="2023-03-23T10:50:59.944" v="8" actId="931"/>
          <ac:spMkLst>
            <pc:docMk/>
            <pc:sldMk cId="2455044120" sldId="264"/>
            <ac:spMk id="3" creationId="{5632F06F-976D-F005-AF19-19A35AFDAF47}"/>
          </ac:spMkLst>
        </pc:spChg>
        <pc:picChg chg="add mod">
          <ac:chgData name="Ruben W" userId="64dc4228229021fe" providerId="LiveId" clId="{DD74761C-376F-4466-ADA2-DE9D2BC3A7E7}" dt="2023-03-23T10:50:59.944" v="8" actId="931"/>
          <ac:picMkLst>
            <pc:docMk/>
            <pc:sldMk cId="2455044120" sldId="264"/>
            <ac:picMk id="5" creationId="{C60F4415-821E-A9BB-EA0F-34323F9AD85D}"/>
          </ac:picMkLst>
        </pc:picChg>
      </pc:sldChg>
      <pc:sldChg chg="addSp delSp modSp new mod">
        <pc:chgData name="Ruben W" userId="64dc4228229021fe" providerId="LiveId" clId="{DD74761C-376F-4466-ADA2-DE9D2BC3A7E7}" dt="2023-03-23T10:52:56.723" v="196" actId="20577"/>
        <pc:sldMkLst>
          <pc:docMk/>
          <pc:sldMk cId="3105675931" sldId="265"/>
        </pc:sldMkLst>
        <pc:spChg chg="mod">
          <ac:chgData name="Ruben W" userId="64dc4228229021fe" providerId="LiveId" clId="{DD74761C-376F-4466-ADA2-DE9D2BC3A7E7}" dt="2023-03-23T10:52:56.723" v="196" actId="20577"/>
          <ac:spMkLst>
            <pc:docMk/>
            <pc:sldMk cId="3105675931" sldId="265"/>
            <ac:spMk id="2" creationId="{8F9AB230-E355-558A-06D3-6036EC9E6614}"/>
          </ac:spMkLst>
        </pc:spChg>
        <pc:spChg chg="del">
          <ac:chgData name="Ruben W" userId="64dc4228229021fe" providerId="LiveId" clId="{DD74761C-376F-4466-ADA2-DE9D2BC3A7E7}" dt="2023-03-23T10:51:42.593" v="9" actId="931"/>
          <ac:spMkLst>
            <pc:docMk/>
            <pc:sldMk cId="3105675931" sldId="265"/>
            <ac:spMk id="3" creationId="{34F61C9B-CF94-CFBD-A758-01286766CE4F}"/>
          </ac:spMkLst>
        </pc:spChg>
        <pc:picChg chg="add mod">
          <ac:chgData name="Ruben W" userId="64dc4228229021fe" providerId="LiveId" clId="{DD74761C-376F-4466-ADA2-DE9D2BC3A7E7}" dt="2023-03-23T10:51:42.593" v="9" actId="931"/>
          <ac:picMkLst>
            <pc:docMk/>
            <pc:sldMk cId="3105675931" sldId="265"/>
            <ac:picMk id="5" creationId="{06BE15CB-6462-70BC-6DC0-7073DAC07E11}"/>
          </ac:picMkLst>
        </pc:picChg>
      </pc:sldChg>
      <pc:sldChg chg="addSp delSp modSp new mod ord">
        <pc:chgData name="Ruben W" userId="64dc4228229021fe" providerId="LiveId" clId="{DD74761C-376F-4466-ADA2-DE9D2BC3A7E7}" dt="2023-03-23T10:52:44.494" v="148" actId="20577"/>
        <pc:sldMkLst>
          <pc:docMk/>
          <pc:sldMk cId="3164177604" sldId="266"/>
        </pc:sldMkLst>
        <pc:spChg chg="mod">
          <ac:chgData name="Ruben W" userId="64dc4228229021fe" providerId="LiveId" clId="{DD74761C-376F-4466-ADA2-DE9D2BC3A7E7}" dt="2023-03-23T10:52:44.494" v="148" actId="20577"/>
          <ac:spMkLst>
            <pc:docMk/>
            <pc:sldMk cId="3164177604" sldId="266"/>
            <ac:spMk id="2" creationId="{5C2701E4-2DCB-B85C-BB96-F4AC1C8CE471}"/>
          </ac:spMkLst>
        </pc:spChg>
        <pc:spChg chg="del">
          <ac:chgData name="Ruben W" userId="64dc4228229021fe" providerId="LiveId" clId="{DD74761C-376F-4466-ADA2-DE9D2BC3A7E7}" dt="2023-03-23T10:51:58.018" v="11" actId="931"/>
          <ac:spMkLst>
            <pc:docMk/>
            <pc:sldMk cId="3164177604" sldId="266"/>
            <ac:spMk id="3" creationId="{A07D149A-0E51-8799-BE8C-80D3DE2F3239}"/>
          </ac:spMkLst>
        </pc:spChg>
        <pc:picChg chg="add mod">
          <ac:chgData name="Ruben W" userId="64dc4228229021fe" providerId="LiveId" clId="{DD74761C-376F-4466-ADA2-DE9D2BC3A7E7}" dt="2023-03-23T10:51:58.018" v="11" actId="931"/>
          <ac:picMkLst>
            <pc:docMk/>
            <pc:sldMk cId="3164177604" sldId="266"/>
            <ac:picMk id="5" creationId="{EE9BFA05-C08B-ECAB-AD1D-D027891C9446}"/>
          </ac:picMkLst>
        </pc:picChg>
      </pc:sldChg>
      <pc:sldChg chg="addSp delSp modSp new">
        <pc:chgData name="Ruben W" userId="64dc4228229021fe" providerId="LiveId" clId="{DD74761C-376F-4466-ADA2-DE9D2BC3A7E7}" dt="2023-03-24T21:20:45.305" v="350" actId="931"/>
        <pc:sldMkLst>
          <pc:docMk/>
          <pc:sldMk cId="517124115" sldId="267"/>
        </pc:sldMkLst>
        <pc:spChg chg="del">
          <ac:chgData name="Ruben W" userId="64dc4228229021fe" providerId="LiveId" clId="{DD74761C-376F-4466-ADA2-DE9D2BC3A7E7}" dt="2023-03-24T21:20:45.305" v="350" actId="931"/>
          <ac:spMkLst>
            <pc:docMk/>
            <pc:sldMk cId="517124115" sldId="267"/>
            <ac:spMk id="3" creationId="{AC120B80-9D31-CB1F-74CE-549194206445}"/>
          </ac:spMkLst>
        </pc:spChg>
        <pc:picChg chg="add mod">
          <ac:chgData name="Ruben W" userId="64dc4228229021fe" providerId="LiveId" clId="{DD74761C-376F-4466-ADA2-DE9D2BC3A7E7}" dt="2023-03-24T21:20:45.305" v="350" actId="931"/>
          <ac:picMkLst>
            <pc:docMk/>
            <pc:sldMk cId="517124115" sldId="267"/>
            <ac:picMk id="5" creationId="{7DF754A3-6F8E-3092-8E88-16DEE8E04E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D412A-18DE-447F-BEF8-01BBA0E14E06}" type="datetimeFigureOut">
              <a:rPr lang="nb-NO" smtClean="0"/>
              <a:t>24.03.2023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22DF7-DA11-43AF-A75D-45E0717FEB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8584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22DF7-DA11-43AF-A75D-45E0717FEB6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671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6587A5-2F35-81D9-F36B-CB274F8BA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ED12B5E-B4A9-51BE-6068-08C8DE9B3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13A000A-F1DE-D731-3A36-1C496625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0C17-0947-4BD7-A127-63C1CB6A8E7F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1EF0E1-5823-5EC6-3898-4E6EDE06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BA2E9D-0953-3136-B424-2A54DADC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3E02-0C55-4125-B82E-316765F9C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904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DB8630-80DD-2A10-9264-10C1B823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64682F5-6F7B-1A0E-32E5-BC54F798A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26377F-20EB-9668-EDE9-798AC7AF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0C17-0947-4BD7-A127-63C1CB6A8E7F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DAF75D-47A9-A63E-8E1C-85C42CBD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368E59-7FEA-7966-05E2-ED527A86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3E02-0C55-4125-B82E-316765F9C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603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5266D9C-312E-3CEC-AE2E-F2EF41982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7A22565-9E6C-FA27-449E-2EB64A83F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E2A1F06-0879-A93B-B315-316784B9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0C17-0947-4BD7-A127-63C1CB6A8E7F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20F1514-62D5-A10F-E1CC-E3926309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21EB222-80F0-AEAE-58D8-1335E26F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3E02-0C55-4125-B82E-316765F9C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471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41E738-6B64-4540-8F2F-4B367A81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09FBD5-8551-A48C-2A5F-5208FDA67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38D81A2-F172-378D-C439-79CB199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0C17-0947-4BD7-A127-63C1CB6A8E7F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5E4B1B6-C50A-222A-D5F5-BEF6567C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5AAE08-F95B-F576-719D-0720E2FF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3E02-0C55-4125-B82E-316765F9C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077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B1284E-E737-AE38-1BCB-20D5F69B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B575F77-2820-ACA2-BC19-96F6CE2B4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19723AF-AD2A-69CA-65E5-86C371D6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0C17-0947-4BD7-A127-63C1CB6A8E7F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9B9FC8E-A5E7-A478-27F4-E3D2584C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9DED7C2-0EB2-B1E5-F3C3-203BAFCE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3E02-0C55-4125-B82E-316765F9C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813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EE9340-3E33-AC31-6EE9-F3550C6C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B9DDDA-AE42-DFB5-0229-26F968C52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E28F13D-0700-7AE3-A195-897AF35D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0E9FAF7-6F6C-6C38-F760-CADE0498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0C17-0947-4BD7-A127-63C1CB6A8E7F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F1CC8ED-8B46-503B-AD8C-A325EA9E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3ADD324-F7E8-1617-FB57-888F703A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3E02-0C55-4125-B82E-316765F9C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329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73E190-EFF4-FF69-10E9-8A4EC9F3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DA7B8FE-F553-C86D-E327-3A9367DFA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D8A70B3-FD49-BB36-0D8C-6926A1FB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3BFD3B9-AA54-5FAB-5FD2-6197C7F6E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9C6053E-E993-2DDA-C2EE-0373DE4D1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919F5FE-A703-5ADF-FB95-71496728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0C17-0947-4BD7-A127-63C1CB6A8E7F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8A82AB9-73CA-A15E-493B-5648DD75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3A74218-A6E8-FD8E-6090-09B6FD2C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3E02-0C55-4125-B82E-316765F9C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412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91D774-DC22-2D98-5F57-6FA1F602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913259C-2A74-BDCB-0411-9BFC1242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0C17-0947-4BD7-A127-63C1CB6A8E7F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6E9B842-E84D-AF66-3AEF-BA4A60CF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EFE08F0-4D28-BAEC-884F-CD697B60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3E02-0C55-4125-B82E-316765F9C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108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03B2D89-B5A6-EB16-1E5B-24276C09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0C17-0947-4BD7-A127-63C1CB6A8E7F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5036320-DFE0-88B0-1A5A-BDFB5951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C6C5559-FEA7-9A0F-90D8-C17EA23D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3E02-0C55-4125-B82E-316765F9C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164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A4E876-7DA2-EB29-25A0-4A0D0E8B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4263871-E030-AE75-176E-FC57C1B9E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A38B4AE-08CF-3282-99A2-AFB3C133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3E919B7-4DC8-ABC7-B944-E766ADB9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0C17-0947-4BD7-A127-63C1CB6A8E7F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110D516-DFDF-B2ED-5B68-E3BAF527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BB56777-4D62-E050-7B73-4ECD99C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3E02-0C55-4125-B82E-316765F9C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7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0DC868-93D1-1FCD-2104-740058C2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51610D7-A1E4-84F6-9F2E-0F819DC39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C10118A-693B-230B-D351-1E36A9977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69A08B3-547E-1BDB-4877-E4030959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0C17-0947-4BD7-A127-63C1CB6A8E7F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79404D6-54AB-CE86-1075-B8152456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C5A7751-4D4C-D684-F53F-BB51CFA7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3E02-0C55-4125-B82E-316765F9C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56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3582657-E238-32F5-57B1-BA670B71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647F0F3-153F-8FC4-A185-4DB33FA4A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84186AA-3DE5-9CD2-DC49-96F59FC51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00C17-0947-4BD7-A127-63C1CB6A8E7F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AEFF9FE-17A9-C622-A985-DE9467D8D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E911AFD-351F-FD1D-F036-A197CA555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3E02-0C55-4125-B82E-316765F9C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335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ABEC83-8D3D-67BB-E6E8-5FDC4865B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Pasvik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1ED1E9B-B11D-B162-49F3-94A234932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164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2701E4-2DCB-B85C-BB96-F4AC1C8C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Stabile isotoper vs. Vekt SB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EE9BFA05-C08B-ECAB-AD1D-D027891C9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92" y="1943715"/>
            <a:ext cx="6645216" cy="4115157"/>
          </a:xfrm>
        </p:spPr>
      </p:pic>
    </p:spTree>
    <p:extLst>
      <p:ext uri="{BB962C8B-B14F-4D97-AF65-F5344CB8AC3E}">
        <p14:creationId xmlns:p14="http://schemas.microsoft.com/office/powerpoint/2010/main" val="316417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9AB230-E355-558A-06D3-6036EC9E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Stabile isotoper vs. Vekt </a:t>
            </a:r>
            <a:r>
              <a:rPr lang="nb-NO" dirty="0" err="1"/>
              <a:t>Vaggatem</a:t>
            </a:r>
            <a:r>
              <a:rPr lang="nb-NO" dirty="0"/>
              <a:t> 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06BE15CB-6462-70BC-6DC0-7073DAC0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92" y="1951336"/>
            <a:ext cx="6645216" cy="4099915"/>
          </a:xfrm>
        </p:spPr>
      </p:pic>
    </p:spTree>
    <p:extLst>
      <p:ext uri="{BB962C8B-B14F-4D97-AF65-F5344CB8AC3E}">
        <p14:creationId xmlns:p14="http://schemas.microsoft.com/office/powerpoint/2010/main" val="310567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9B0160-C3A7-2103-77F5-0ADE678D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DF754A3-6F8E-3092-8E88-16DEE8E04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61" y="1943715"/>
            <a:ext cx="6668078" cy="4115157"/>
          </a:xfrm>
        </p:spPr>
      </p:pic>
    </p:spTree>
    <p:extLst>
      <p:ext uri="{BB962C8B-B14F-4D97-AF65-F5344CB8AC3E}">
        <p14:creationId xmlns:p14="http://schemas.microsoft.com/office/powerpoint/2010/main" val="51712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949FE6-97FC-7348-6C0A-E44E7A9F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2166A96-804C-CAEB-3B32-13F86078D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44" y="973899"/>
            <a:ext cx="7956346" cy="4910202"/>
          </a:xfrm>
        </p:spPr>
      </p:pic>
    </p:spTree>
    <p:extLst>
      <p:ext uri="{BB962C8B-B14F-4D97-AF65-F5344CB8AC3E}">
        <p14:creationId xmlns:p14="http://schemas.microsoft.com/office/powerpoint/2010/main" val="78458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DEDC79-36E0-67D4-ECD3-D903B3C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007769B8-2AEF-0A56-9915-8FEB8F165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73" y="864323"/>
            <a:ext cx="8311453" cy="5129354"/>
          </a:xfrm>
        </p:spPr>
      </p:pic>
    </p:spTree>
    <p:extLst>
      <p:ext uri="{BB962C8B-B14F-4D97-AF65-F5344CB8AC3E}">
        <p14:creationId xmlns:p14="http://schemas.microsoft.com/office/powerpoint/2010/main" val="404016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656E4F-4FD8-E53E-ADC1-EE4E205F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9D8F341E-4717-D9A4-24B4-93974651F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07" y="807937"/>
            <a:ext cx="8494185" cy="5242126"/>
          </a:xfrm>
        </p:spPr>
      </p:pic>
    </p:spTree>
    <p:extLst>
      <p:ext uri="{BB962C8B-B14F-4D97-AF65-F5344CB8AC3E}">
        <p14:creationId xmlns:p14="http://schemas.microsoft.com/office/powerpoint/2010/main" val="232584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70B6AB-AB2A-02EF-9C51-1484B723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8CB4F5A3-DEB6-DF5B-ED9E-7C5D23D53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56" y="923278"/>
            <a:ext cx="8364719" cy="5162227"/>
          </a:xfrm>
        </p:spPr>
      </p:pic>
    </p:spTree>
    <p:extLst>
      <p:ext uri="{BB962C8B-B14F-4D97-AF65-F5344CB8AC3E}">
        <p14:creationId xmlns:p14="http://schemas.microsoft.com/office/powerpoint/2010/main" val="214757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B6B151-3237-D3A1-6C58-E8B16F59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Stabile isotoper vs. vekt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6969533-8017-2808-525B-431A3801A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61" y="1943715"/>
            <a:ext cx="6668078" cy="4115157"/>
          </a:xfrm>
        </p:spPr>
      </p:pic>
    </p:spTree>
    <p:extLst>
      <p:ext uri="{BB962C8B-B14F-4D97-AF65-F5344CB8AC3E}">
        <p14:creationId xmlns:p14="http://schemas.microsoft.com/office/powerpoint/2010/main" val="221567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7C6C94-A74F-73B7-B6FD-38193CCC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Stabile isotoper vs. lengde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52A620A3-1D6E-4DC1-622D-B18FA691D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61" y="1943715"/>
            <a:ext cx="6668078" cy="4115157"/>
          </a:xfrm>
        </p:spPr>
      </p:pic>
    </p:spTree>
    <p:extLst>
      <p:ext uri="{BB962C8B-B14F-4D97-AF65-F5344CB8AC3E}">
        <p14:creationId xmlns:p14="http://schemas.microsoft.com/office/powerpoint/2010/main" val="139716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0859E0-5ED8-7E63-A3F8-A8921E5F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Stabile isotoper </a:t>
            </a:r>
            <a:r>
              <a:rPr lang="nb-NO" dirty="0" err="1"/>
              <a:t>vs</a:t>
            </a:r>
            <a:r>
              <a:rPr lang="nb-NO" dirty="0"/>
              <a:t> lengde SB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1708B73F-B76C-09DB-CC11-DC7D769C1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81" y="1939905"/>
            <a:ext cx="6652837" cy="4122777"/>
          </a:xfrm>
        </p:spPr>
      </p:pic>
    </p:spTree>
    <p:extLst>
      <p:ext uri="{BB962C8B-B14F-4D97-AF65-F5344CB8AC3E}">
        <p14:creationId xmlns:p14="http://schemas.microsoft.com/office/powerpoint/2010/main" val="205296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A00567-41C0-D2CC-FB41-92A51554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Stabile isotoper vs. Lengde </a:t>
            </a:r>
            <a:r>
              <a:rPr lang="nb-NO" dirty="0" err="1"/>
              <a:t>Vaggatem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C60F4415-821E-A9BB-EA0F-34323F9AD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61" y="1951336"/>
            <a:ext cx="6668078" cy="4099915"/>
          </a:xfrm>
        </p:spPr>
      </p:pic>
    </p:spTree>
    <p:extLst>
      <p:ext uri="{BB962C8B-B14F-4D97-AF65-F5344CB8AC3E}">
        <p14:creationId xmlns:p14="http://schemas.microsoft.com/office/powerpoint/2010/main" val="245504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35</Words>
  <Application>Microsoft Office PowerPoint</Application>
  <PresentationFormat>Widescreen</PresentationFormat>
  <Paragraphs>8</Paragraphs>
  <Slides>12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Pasvik</vt:lpstr>
      <vt:lpstr>PowerPoint-presentasjon</vt:lpstr>
      <vt:lpstr>PowerPoint-presentasjon</vt:lpstr>
      <vt:lpstr>PowerPoint-presentasjon</vt:lpstr>
      <vt:lpstr>PowerPoint-presentasjon</vt:lpstr>
      <vt:lpstr>Stabile isotoper vs. vekt</vt:lpstr>
      <vt:lpstr>Stabile isotoper vs. lengde</vt:lpstr>
      <vt:lpstr>Stabile isotoper vs lengde SB</vt:lpstr>
      <vt:lpstr>Stabile isotoper vs. Lengde Vaggatem</vt:lpstr>
      <vt:lpstr>Stabile isotoper vs. Vekt SB</vt:lpstr>
      <vt:lpstr>Stabile isotoper vs. Vekt Vaggatem 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Pasvik</dc:title>
  <dc:creator>Ruben W</dc:creator>
  <cp:lastModifiedBy>Ruben W</cp:lastModifiedBy>
  <cp:revision>1</cp:revision>
  <dcterms:created xsi:type="dcterms:W3CDTF">2023-03-22T12:39:24Z</dcterms:created>
  <dcterms:modified xsi:type="dcterms:W3CDTF">2023-03-24T21:21:10Z</dcterms:modified>
</cp:coreProperties>
</file>