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5666-1172-4091-A382-C575CA0CB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20200-6C89-47CF-8B0C-C7C65EA82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CDBB2-19B3-4EFA-BF93-405E3062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01A-CD9D-4706-8055-E48F1D6FDA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69AD6-D63F-452B-85C2-2FB163FC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EA8C7-0583-4D67-BE51-576FA8AA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DF2D-3D0C-4FD0-B73A-8E9B27FF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4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4625-D8F5-4A1B-80C4-5D2933D8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67B07-CE9D-4037-A8B8-AF7EC824B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E2D6-BE1C-4269-B4C5-BA93E29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01A-CD9D-4706-8055-E48F1D6FDA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67424-0CD4-466F-80EB-73AF5546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B1D1-98F7-4F56-AC93-DC671488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DF2D-3D0C-4FD0-B73A-8E9B27FF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9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CF70D-CBE2-48C0-B788-E6C3FD1B7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E1878-4EFE-49BF-904E-7F3479772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AC642-AB73-425D-99DC-9211691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01A-CD9D-4706-8055-E48F1D6FDA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0AFC7-9FD9-4480-BC35-9F39FE45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A0F1C-A8F0-4006-B9F3-6C59AD2F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DF2D-3D0C-4FD0-B73A-8E9B27FF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6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0A39-77D7-4CB1-8817-EB92810B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5ACC-992D-4277-B6F7-C7A851525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6DFA-8E46-4241-AF90-F7E5EBAA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01A-CD9D-4706-8055-E48F1D6FDA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066AB-B480-4722-B178-673197DF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6847D-D5B3-4A25-808E-F24B9B43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DF2D-3D0C-4FD0-B73A-8E9B27FF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0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E03F-5470-4510-8541-4F0D736A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5E4F2-D644-4352-84FA-C80030C3D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F072-668D-48C0-A1AD-A347EF15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01A-CD9D-4706-8055-E48F1D6FDA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5F7B3-7EC7-44E1-8563-70278538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22DB6-FAF5-4D88-9E85-1CA49F56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DF2D-3D0C-4FD0-B73A-8E9B27FF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D028-F6B1-4C37-A976-AAD8711D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017D-15A7-4C16-B8BD-EBCFFF25F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C9E42-468E-4F4F-B9AA-22B0DE6F5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E6766-C748-4EE9-B2B5-9DDFFF14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01A-CD9D-4706-8055-E48F1D6FDA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BEB31-37F0-424D-B0ED-097A6FE0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5E0DC-0B91-47F2-8993-2FB0A967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DF2D-3D0C-4FD0-B73A-8E9B27FF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C9E0-7334-4CA8-81A1-931ED5C7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A9609-5E6C-4F72-99D6-6F2E4CB5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810F5-B4D8-4D6B-BC8E-81AD40225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76B75-D3C6-43A9-B68E-242DB4A63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4237E-D9B6-470A-9A6E-350BD95E2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AB98E-997C-46A3-AB97-B15C647C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01A-CD9D-4706-8055-E48F1D6FDA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9278E-941D-42C5-9FAF-AF2BF5EE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4E983-E46B-458D-A76F-329BBFF0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DF2D-3D0C-4FD0-B73A-8E9B27FF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2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96A4-BE63-442E-A760-383C518C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5224A-1179-41DD-B1F3-C264C5EE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01A-CD9D-4706-8055-E48F1D6FDA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64B76-FE15-4F7F-9A6A-A74359F1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47FA2-1AD1-4ED1-AF4F-E6A30E8B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DF2D-3D0C-4FD0-B73A-8E9B27FF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32E84-679A-4622-9014-E4488A06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01A-CD9D-4706-8055-E48F1D6FDA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5B53E-CBB7-4FD8-84C4-DF2879EE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B5F2E-6EAF-4741-B7B1-77942994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DF2D-3D0C-4FD0-B73A-8E9B27FF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3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3D3D-BD55-4968-9DF5-264556C1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6743-A37D-4355-A5CE-FCFF7EC2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FECC9-8EED-4504-B94E-590E7C9E7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2EE40-78A4-4F47-BA6A-258A4C90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01A-CD9D-4706-8055-E48F1D6FDA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0311E-6C95-480F-A7D7-BB015E7F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CD6FD-7A7E-4C45-ACAD-8D3D1F91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DF2D-3D0C-4FD0-B73A-8E9B27FF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1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9592-16D4-4579-B4D0-E1BF5A37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82C3A-889B-4E97-B5BF-8F65CE2ED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F2B60-90D9-48A1-AE2F-6EE77E16A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E6289-8C81-4C33-9323-17F7B2DB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01A-CD9D-4706-8055-E48F1D6FDA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76775-9D35-4B23-9553-02246072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AB478-0B54-48F0-9E2B-66FECF63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DF2D-3D0C-4FD0-B73A-8E9B27FF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9B0E4-9038-4AFB-B049-D582C11C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E15FF-6711-4818-85D1-FBDAFA54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7F24-C31E-424F-98C7-AF739EEB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F801A-CD9D-4706-8055-E48F1D6FDA1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A4B64-E312-4A24-AABA-50CF99019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675CF-09B4-4ED4-BA19-1C39E602D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DF2D-3D0C-4FD0-B73A-8E9B27FF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5454A08-0A78-418D-B384-C5CD5937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5" y="643467"/>
            <a:ext cx="10316790" cy="557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F63B4F-1455-4F5C-8BC8-18C690B6C955}"/>
              </a:ext>
            </a:extLst>
          </p:cNvPr>
          <p:cNvSpPr txBox="1"/>
          <p:nvPr/>
        </p:nvSpPr>
        <p:spPr>
          <a:xfrm>
            <a:off x="477012" y="4193177"/>
            <a:ext cx="420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Choropleth of Population per County.</a:t>
            </a:r>
          </a:p>
          <a:p>
            <a:r>
              <a:rPr lang="en-US" dirty="0"/>
              <a:t>This will be root page?</a:t>
            </a:r>
          </a:p>
          <a:p>
            <a:r>
              <a:rPr lang="en-US" dirty="0"/>
              <a:t>The user can change the year at the top?</a:t>
            </a:r>
          </a:p>
          <a:p>
            <a:r>
              <a:rPr lang="en-US" dirty="0"/>
              <a:t>The user can click on a county and that will</a:t>
            </a:r>
          </a:p>
          <a:p>
            <a:r>
              <a:rPr lang="en-US" dirty="0"/>
              <a:t>Zoom in….</a:t>
            </a:r>
          </a:p>
        </p:txBody>
      </p:sp>
    </p:spTree>
    <p:extLst>
      <p:ext uri="{BB962C8B-B14F-4D97-AF65-F5344CB8AC3E}">
        <p14:creationId xmlns:p14="http://schemas.microsoft.com/office/powerpoint/2010/main" val="512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s Angeles County Workforce Development – Jobs and Recruitment">
            <a:extLst>
              <a:ext uri="{FF2B5EF4-FFF2-40B4-BE49-F238E27FC236}">
                <a16:creationId xmlns:a16="http://schemas.microsoft.com/office/drawing/2014/main" id="{3102C845-FD26-4EC1-AEE0-25B584E2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0"/>
            <a:ext cx="7439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17669A-563D-45F4-942B-ABC080A119A4}"/>
              </a:ext>
            </a:extLst>
          </p:cNvPr>
          <p:cNvSpPr txBox="1"/>
          <p:nvPr/>
        </p:nvSpPr>
        <p:spPr>
          <a:xfrm>
            <a:off x="128789" y="4082603"/>
            <a:ext cx="47399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zoomed into the county,</a:t>
            </a:r>
          </a:p>
          <a:p>
            <a:r>
              <a:rPr lang="en-US" dirty="0"/>
              <a:t>a default of markers with pm 2.5 appears.</a:t>
            </a:r>
          </a:p>
          <a:p>
            <a:r>
              <a:rPr lang="en-US" dirty="0"/>
              <a:t>The user can click on the menu to the top right</a:t>
            </a:r>
          </a:p>
          <a:p>
            <a:r>
              <a:rPr lang="en-US" dirty="0"/>
              <a:t>To change parameters. </a:t>
            </a:r>
          </a:p>
          <a:p>
            <a:r>
              <a:rPr lang="en-US" dirty="0"/>
              <a:t>The user can click on markers and more data will</a:t>
            </a:r>
          </a:p>
          <a:p>
            <a:r>
              <a:rPr lang="en-US" dirty="0"/>
              <a:t>Appear in a popup box.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A446C-8B9F-4A79-998B-6F42537503B5}"/>
              </a:ext>
            </a:extLst>
          </p:cNvPr>
          <p:cNvSpPr txBox="1"/>
          <p:nvPr/>
        </p:nvSpPr>
        <p:spPr>
          <a:xfrm>
            <a:off x="10939186" y="206062"/>
            <a:ext cx="112402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pm 2.5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pm 10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Ozone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NO2</a:t>
            </a:r>
          </a:p>
        </p:txBody>
      </p:sp>
      <p:pic>
        <p:nvPicPr>
          <p:cNvPr id="5" name="Graphic 4" descr="Beginning with solid fill">
            <a:extLst>
              <a:ext uri="{FF2B5EF4-FFF2-40B4-BE49-F238E27FC236}">
                <a16:creationId xmlns:a16="http://schemas.microsoft.com/office/drawing/2014/main" id="{7921B3AC-C805-45F9-90F6-862230E4E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029" y="5943600"/>
            <a:ext cx="914400" cy="914400"/>
          </a:xfrm>
          <a:prstGeom prst="rect">
            <a:avLst/>
          </a:prstGeom>
        </p:spPr>
      </p:pic>
      <p:pic>
        <p:nvPicPr>
          <p:cNvPr id="6" name="Graphic 5" descr="End with solid fill">
            <a:extLst>
              <a:ext uri="{FF2B5EF4-FFF2-40B4-BE49-F238E27FC236}">
                <a16:creationId xmlns:a16="http://schemas.microsoft.com/office/drawing/2014/main" id="{BF034558-27B8-402B-B450-732B4EE330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6789" y="5943600"/>
            <a:ext cx="914400" cy="914400"/>
          </a:xfrm>
          <a:prstGeom prst="rect">
            <a:avLst/>
          </a:prstGeom>
        </p:spPr>
      </p:pic>
      <p:pic>
        <p:nvPicPr>
          <p:cNvPr id="7" name="Graphic 6" descr="Stop with solid fill">
            <a:extLst>
              <a:ext uri="{FF2B5EF4-FFF2-40B4-BE49-F238E27FC236}">
                <a16:creationId xmlns:a16="http://schemas.microsoft.com/office/drawing/2014/main" id="{EA9877E9-7C7A-4A08-A593-EA7B349357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62936" y="5943600"/>
            <a:ext cx="914400" cy="914400"/>
          </a:xfrm>
          <a:prstGeom prst="rect">
            <a:avLst/>
          </a:prstGeom>
        </p:spPr>
      </p:pic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226F9582-DBAD-46B8-88E4-68A20B630A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56844" y="59436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1CA038-4A50-472A-9275-5C2B5FCC2C0F}"/>
              </a:ext>
            </a:extLst>
          </p:cNvPr>
          <p:cNvSpPr txBox="1"/>
          <p:nvPr/>
        </p:nvSpPr>
        <p:spPr>
          <a:xfrm>
            <a:off x="128788" y="309093"/>
            <a:ext cx="13465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Current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Historical</a:t>
            </a:r>
          </a:p>
        </p:txBody>
      </p:sp>
    </p:spTree>
    <p:extLst>
      <p:ext uri="{BB962C8B-B14F-4D97-AF65-F5344CB8AC3E}">
        <p14:creationId xmlns:p14="http://schemas.microsoft.com/office/powerpoint/2010/main" val="60751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s Angeles County Workforce Development – Jobs and Recruitment">
            <a:extLst>
              <a:ext uri="{FF2B5EF4-FFF2-40B4-BE49-F238E27FC236}">
                <a16:creationId xmlns:a16="http://schemas.microsoft.com/office/drawing/2014/main" id="{3102C845-FD26-4EC1-AEE0-25B584E2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0"/>
            <a:ext cx="7439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8A446C-8B9F-4A79-998B-6F42537503B5}"/>
              </a:ext>
            </a:extLst>
          </p:cNvPr>
          <p:cNvSpPr txBox="1"/>
          <p:nvPr/>
        </p:nvSpPr>
        <p:spPr>
          <a:xfrm>
            <a:off x="10939186" y="206062"/>
            <a:ext cx="112402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pm 2.5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pm 10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Ozone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Graphic 4" descr="Beginning with solid fill">
            <a:extLst>
              <a:ext uri="{FF2B5EF4-FFF2-40B4-BE49-F238E27FC236}">
                <a16:creationId xmlns:a16="http://schemas.microsoft.com/office/drawing/2014/main" id="{44543431-8B08-471B-A6C1-26AF1CD6F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029" y="5943600"/>
            <a:ext cx="914400" cy="914400"/>
          </a:xfrm>
          <a:prstGeom prst="rect">
            <a:avLst/>
          </a:prstGeom>
        </p:spPr>
      </p:pic>
      <p:pic>
        <p:nvPicPr>
          <p:cNvPr id="7" name="Graphic 6" descr="End with solid fill">
            <a:extLst>
              <a:ext uri="{FF2B5EF4-FFF2-40B4-BE49-F238E27FC236}">
                <a16:creationId xmlns:a16="http://schemas.microsoft.com/office/drawing/2014/main" id="{9616E999-2172-47C2-8E98-0805594D41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6789" y="5943600"/>
            <a:ext cx="914400" cy="914400"/>
          </a:xfrm>
          <a:prstGeom prst="rect">
            <a:avLst/>
          </a:prstGeom>
        </p:spPr>
      </p:pic>
      <p:pic>
        <p:nvPicPr>
          <p:cNvPr id="9" name="Graphic 8" descr="Stop with solid fill">
            <a:extLst>
              <a:ext uri="{FF2B5EF4-FFF2-40B4-BE49-F238E27FC236}">
                <a16:creationId xmlns:a16="http://schemas.microsoft.com/office/drawing/2014/main" id="{CDF3C3DF-75C4-442D-9904-0C9AE308EC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62936" y="5943600"/>
            <a:ext cx="914400" cy="914400"/>
          </a:xfrm>
          <a:prstGeom prst="rect">
            <a:avLst/>
          </a:prstGeom>
        </p:spPr>
      </p:pic>
      <p:pic>
        <p:nvPicPr>
          <p:cNvPr id="11" name="Graphic 10" descr="Play with solid fill">
            <a:extLst>
              <a:ext uri="{FF2B5EF4-FFF2-40B4-BE49-F238E27FC236}">
                <a16:creationId xmlns:a16="http://schemas.microsoft.com/office/drawing/2014/main" id="{DA0BE2B3-615B-4CB3-A491-A07DF7275F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56844" y="594360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34B2D7-4F5D-4848-881C-0B6B82ADB8FD}"/>
              </a:ext>
            </a:extLst>
          </p:cNvPr>
          <p:cNvSpPr txBox="1"/>
          <p:nvPr/>
        </p:nvSpPr>
        <p:spPr>
          <a:xfrm>
            <a:off x="128788" y="309093"/>
            <a:ext cx="13465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Current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Historical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F6557C-6B24-46C0-A261-2D3F6047AD6E}"/>
              </a:ext>
            </a:extLst>
          </p:cNvPr>
          <p:cNvSpPr txBox="1"/>
          <p:nvPr/>
        </p:nvSpPr>
        <p:spPr>
          <a:xfrm>
            <a:off x="128789" y="4082603"/>
            <a:ext cx="40484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user is interested in historical AQ.</a:t>
            </a:r>
          </a:p>
          <a:p>
            <a:r>
              <a:rPr lang="en-US" dirty="0"/>
              <a:t>They can click on the top left menu. </a:t>
            </a:r>
          </a:p>
          <a:p>
            <a:r>
              <a:rPr lang="en-US" dirty="0"/>
              <a:t>This will change the map to a choropleth </a:t>
            </a:r>
          </a:p>
          <a:p>
            <a:r>
              <a:rPr lang="en-US" dirty="0"/>
              <a:t>of AQ, which they can play. 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A8724-061C-4562-9FE2-0752B60B6E55}"/>
              </a:ext>
            </a:extLst>
          </p:cNvPr>
          <p:cNvSpPr txBox="1"/>
          <p:nvPr/>
        </p:nvSpPr>
        <p:spPr>
          <a:xfrm>
            <a:off x="3675970" y="5676983"/>
            <a:ext cx="169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and Time</a:t>
            </a:r>
          </a:p>
        </p:txBody>
      </p:sp>
    </p:spTree>
    <p:extLst>
      <p:ext uri="{BB962C8B-B14F-4D97-AF65-F5344CB8AC3E}">
        <p14:creationId xmlns:p14="http://schemas.microsoft.com/office/powerpoint/2010/main" val="108404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134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</dc:creator>
  <cp:lastModifiedBy>Kayla</cp:lastModifiedBy>
  <cp:revision>3</cp:revision>
  <dcterms:created xsi:type="dcterms:W3CDTF">2021-03-05T03:06:47Z</dcterms:created>
  <dcterms:modified xsi:type="dcterms:W3CDTF">2021-03-05T03:34:45Z</dcterms:modified>
</cp:coreProperties>
</file>