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Medium" panose="020B0604020202020204" charset="0"/>
      <p:regular r:id="rId21"/>
      <p:bold r:id="rId22"/>
      <p:italic r:id="rId23"/>
      <p:boldItalic r:id="rId24"/>
    </p:embeddedFont>
    <p:embeddedFont>
      <p:font typeface="Roboto Thin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49b076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49b076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49b076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49b076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 pairs with plotly and javascript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Dropdown menu to see 1 chart at a time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49b076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449b076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e7b9934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e7b9934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e7b9934a2_1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e7b9934a2_1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solongobootcamp2020.heroku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i.census.gov/data/2018/nonem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hyperlink" Target="https://eric.clst.org/tech/usgeojson/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47275" y="6429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factors in the United States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737425" y="2891350"/>
            <a:ext cx="42243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Solongo Tserenkhand,  Whitney White, Julie Hong,  Liz Eli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 Ready 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50206" y="1606024"/>
            <a:ext cx="2404500" cy="461100"/>
          </a:xfrm>
          <a:prstGeom prst="homePlate">
            <a:avLst>
              <a:gd name="adj" fmla="val 50000"/>
            </a:avLst>
          </a:prstGeom>
          <a:solidFill>
            <a:srgbClr val="840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2471513" y="1605928"/>
            <a:ext cx="2241000" cy="460500"/>
          </a:xfrm>
          <a:prstGeom prst="chevron">
            <a:avLst>
              <a:gd name="adj" fmla="val 50000"/>
            </a:avLst>
          </a:prstGeom>
          <a:solidFill>
            <a:srgbClr val="B612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DB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752777" y="1606000"/>
            <a:ext cx="2241000" cy="460200"/>
          </a:xfrm>
          <a:prstGeom prst="chevron">
            <a:avLst>
              <a:gd name="adj" fmla="val 50000"/>
            </a:avLst>
          </a:prstGeom>
          <a:solidFill>
            <a:srgbClr val="F267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Flask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601904" y="1606000"/>
            <a:ext cx="2241000" cy="460200"/>
          </a:xfrm>
          <a:prstGeom prst="chevron">
            <a:avLst>
              <a:gd name="adj" fmla="val 50000"/>
            </a:avLst>
          </a:prstGeom>
          <a:solidFill>
            <a:srgbClr val="E116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Tables &amp; Insert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6" y="2404975"/>
            <a:ext cx="2062375" cy="6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862" y="2437363"/>
            <a:ext cx="2149151" cy="6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638" y="2404972"/>
            <a:ext cx="1776693" cy="178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3537" y="2437375"/>
            <a:ext cx="1884217" cy="1384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>
            <a:spLocks noGrp="1"/>
          </p:cNvSpPr>
          <p:nvPr>
            <p:ph type="body" idx="1"/>
          </p:nvPr>
        </p:nvSpPr>
        <p:spPr>
          <a:xfrm>
            <a:off x="1155650" y="1003900"/>
            <a:ext cx="7764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Solongo: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608200" y="4363425"/>
            <a:ext cx="5739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Deployed Flask</a:t>
            </a:r>
            <a:r>
              <a:rPr lang="en" sz="1200">
                <a:solidFill>
                  <a:srgbClr val="FFFF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https://solongobootcamp2020.herokuapp.com/</a:t>
            </a:r>
            <a:endParaRPr sz="1200" u="sng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3538" y="3979725"/>
            <a:ext cx="1884225" cy="77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849400" y="121025"/>
            <a:ext cx="77385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High School Graduation Factors in US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9820"/>
          <a:stretch/>
        </p:blipFill>
        <p:spPr>
          <a:xfrm>
            <a:off x="452800" y="2024000"/>
            <a:ext cx="2179075" cy="28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4">
            <a:alphaModFix/>
          </a:blip>
          <a:srcRect t="14690" r="63343"/>
          <a:stretch/>
        </p:blipFill>
        <p:spPr>
          <a:xfrm>
            <a:off x="2900212" y="2242313"/>
            <a:ext cx="3187723" cy="239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5"/>
          <p:cNvGrpSpPr/>
          <p:nvPr/>
        </p:nvGrpSpPr>
        <p:grpSpPr>
          <a:xfrm>
            <a:off x="6118491" y="1396605"/>
            <a:ext cx="2689848" cy="3343668"/>
            <a:chOff x="6475471" y="1189586"/>
            <a:chExt cx="3305700" cy="4214353"/>
          </a:xfrm>
        </p:grpSpPr>
        <p:sp>
          <p:nvSpPr>
            <p:cNvPr id="160" name="Google Shape;160;p15"/>
            <p:cNvSpPr/>
            <p:nvPr/>
          </p:nvSpPr>
          <p:spPr>
            <a:xfrm>
              <a:off x="6475471" y="1189586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Findings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6767666" y="2037639"/>
              <a:ext cx="2935500" cy="3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States with  mild outliers all 4 subplots: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1150" algn="l" rtl="0"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Louisiana, Massachusetts, New Hampshire, Washington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States close to  medians in all subplots: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1150" algn="l" rtl="0"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Georgia,  South Carolina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15"/>
          <p:cNvSpPr/>
          <p:nvPr/>
        </p:nvSpPr>
        <p:spPr>
          <a:xfrm>
            <a:off x="340025" y="1396645"/>
            <a:ext cx="2886000" cy="530700"/>
          </a:xfrm>
          <a:prstGeom prst="homePlate">
            <a:avLst>
              <a:gd name="adj" fmla="val 50000"/>
            </a:avLst>
          </a:prstGeom>
          <a:solidFill>
            <a:srgbClr val="5515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Plotly JS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3343958" y="1396650"/>
            <a:ext cx="2689800" cy="530700"/>
          </a:xfrm>
          <a:prstGeom prst="chevron">
            <a:avLst>
              <a:gd name="adj" fmla="val 50000"/>
            </a:avLst>
          </a:prstGeom>
          <a:solidFill>
            <a:srgbClr val="761E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Subplots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1199188" y="852975"/>
            <a:ext cx="7038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Liz: </a:t>
            </a:r>
            <a:endParaRPr>
              <a:highlight>
                <a:srgbClr val="000000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Graduating Factors by State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1232313" y="1001550"/>
            <a:ext cx="70389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Whitney: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313" y="2377250"/>
            <a:ext cx="3068875" cy="172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6"/>
          <p:cNvGrpSpPr/>
          <p:nvPr/>
        </p:nvGrpSpPr>
        <p:grpSpPr>
          <a:xfrm>
            <a:off x="6222516" y="1805317"/>
            <a:ext cx="2582743" cy="2177951"/>
            <a:chOff x="5768148" y="1189775"/>
            <a:chExt cx="3305700" cy="3483050"/>
          </a:xfrm>
        </p:grpSpPr>
        <p:sp>
          <p:nvSpPr>
            <p:cNvPr id="173" name="Google Shape;173;p16"/>
            <p:cNvSpPr/>
            <p:nvPr/>
          </p:nvSpPr>
          <p:spPr>
            <a:xfrm>
              <a:off x="5768148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HTML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Collaborate everyone’s html files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691713" y="1791177"/>
            <a:ext cx="2771193" cy="2206242"/>
            <a:chOff x="-774734" y="1189789"/>
            <a:chExt cx="3546900" cy="3528294"/>
          </a:xfrm>
        </p:grpSpPr>
        <p:sp>
          <p:nvSpPr>
            <p:cNvPr id="176" name="Google Shape;176;p16"/>
            <p:cNvSpPr/>
            <p:nvPr/>
          </p:nvSpPr>
          <p:spPr>
            <a:xfrm>
              <a:off x="-774734" y="11897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-195849" y="2102383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Unemployment Data </a:t>
              </a: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rgbClr val="FFFFFF"/>
                  </a:solidFill>
                  <a:uFill>
                    <a:noFill/>
                  </a:u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http://api.census.gov/data/2018/nonemp</a:t>
              </a:r>
              <a:r>
                <a:rPr lang="en" sz="1150">
                  <a:solidFill>
                    <a:srgbClr val="FFFFFF"/>
                  </a:solidFill>
                </a:rPr>
                <a:t>?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8" name="Google Shape;178;p16"/>
          <p:cNvSpPr/>
          <p:nvPr/>
        </p:nvSpPr>
        <p:spPr>
          <a:xfrm>
            <a:off x="3532119" y="1791167"/>
            <a:ext cx="2582700" cy="418200"/>
          </a:xfrm>
          <a:prstGeom prst="chevron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Interactive Scatter Plot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School Grad Rate &amp; Per Capita Income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1155650" y="1003900"/>
            <a:ext cx="7764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013653" y="1543480"/>
            <a:ext cx="2514600" cy="463200"/>
          </a:xfrm>
          <a:prstGeom prst="chevron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 &amp; Analysis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474025" y="1543478"/>
            <a:ext cx="2698127" cy="463149"/>
          </a:xfrm>
          <a:prstGeom prst="homePlate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GeoJson &amp; Json 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3335581" y="1543480"/>
            <a:ext cx="2514646" cy="463149"/>
          </a:xfrm>
          <a:prstGeom prst="chevron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Leaflet Mapping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175" y="2621550"/>
            <a:ext cx="2104824" cy="1222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825" y="2172000"/>
            <a:ext cx="2217175" cy="25894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17"/>
          <p:cNvSpPr txBox="1"/>
          <p:nvPr/>
        </p:nvSpPr>
        <p:spPr>
          <a:xfrm>
            <a:off x="379075" y="2121800"/>
            <a:ext cx="29565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State GeoJson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https://eric.clst.org/tech/usgeojson/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Merged Data in Json from Flask App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Combined using Python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998" y="3107175"/>
            <a:ext cx="1958700" cy="16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5838775" y="2083050"/>
            <a:ext cx="2956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direct trend in HS grad rate &amp; Per Capita Income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6175" y="3856652"/>
            <a:ext cx="2104819" cy="1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Benefits </a:t>
            </a:r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1649600" y="3096154"/>
            <a:ext cx="5957975" cy="643500"/>
            <a:chOff x="1593000" y="2322568"/>
            <a:chExt cx="5957975" cy="643500"/>
          </a:xfrm>
        </p:grpSpPr>
        <p:sp>
          <p:nvSpPr>
            <p:cNvPr id="200" name="Google Shape;20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Political Campaigns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Public policies to meet the needs of population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1649600" y="2221711"/>
            <a:ext cx="5957975" cy="643500"/>
            <a:chOff x="1593000" y="2322568"/>
            <a:chExt cx="5957975" cy="643500"/>
          </a:xfrm>
        </p:grpSpPr>
        <p:sp>
          <p:nvSpPr>
            <p:cNvPr id="208" name="Google Shape;208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Marketing Strategy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Targeted Marketing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Prospective market analysis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1649600" y="1403859"/>
            <a:ext cx="5957975" cy="643500"/>
            <a:chOff x="1593000" y="2322568"/>
            <a:chExt cx="5957975" cy="643500"/>
          </a:xfrm>
        </p:grpSpPr>
        <p:sp>
          <p:nvSpPr>
            <p:cNvPr id="216" name="Google Shape;216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Relocation Opportunities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Provide demographic and educational data to people looking for relocation opportunities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Montserrat</vt:lpstr>
      <vt:lpstr>Roboto</vt:lpstr>
      <vt:lpstr>Roboto Medium</vt:lpstr>
      <vt:lpstr>Roboto Thin</vt:lpstr>
      <vt:lpstr>Arial</vt:lpstr>
      <vt:lpstr>Focus</vt:lpstr>
      <vt:lpstr>Education factors in the United States</vt:lpstr>
      <vt:lpstr>Prepare Data Ready </vt:lpstr>
      <vt:lpstr>External High School Graduation Factors in US</vt:lpstr>
      <vt:lpstr>Graduating Factors by State</vt:lpstr>
      <vt:lpstr>High School Grad Rate &amp; Per Capita Income</vt:lpstr>
      <vt:lpstr>Data 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factors in the United States</dc:title>
  <dc:creator>Lizbeth Eli</dc:creator>
  <cp:lastModifiedBy>Lizbeth Eli</cp:lastModifiedBy>
  <cp:revision>1</cp:revision>
  <dcterms:modified xsi:type="dcterms:W3CDTF">2020-10-23T01:44:11Z</dcterms:modified>
</cp:coreProperties>
</file>