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854aeeef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854aeeef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550803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55080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35508039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35508039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Specialized Gardening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39450"/>
            <a:ext cx="57834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Liz Eli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Julie Hong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Whitney White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I plant?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082700" y="1796700"/>
            <a:ext cx="2883600" cy="2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your preference to create a garden specific for you!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Plant Type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Sun Needs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Soil Needs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796651"/>
            <a:ext cx="3704500" cy="24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1722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see if it works!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13" y="17316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797925" y="1669400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399" y="1041025"/>
            <a:ext cx="4204650" cy="37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0275" y="183575"/>
            <a:ext cx="4591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525" y="1379050"/>
            <a:ext cx="4925075" cy="32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