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9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5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2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8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1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4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wine">
            <a:extLst>
              <a:ext uri="{FF2B5EF4-FFF2-40B4-BE49-F238E27FC236}">
                <a16:creationId xmlns:a16="http://schemas.microsoft.com/office/drawing/2014/main" id="{D7E94E81-6754-4C48-90EF-E4418521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31" y="18376"/>
            <a:ext cx="9604649" cy="68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4628B2-2754-42EE-99AE-C5C60BFA2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974" y="640080"/>
            <a:ext cx="3659246" cy="2850319"/>
          </a:xfrm>
        </p:spPr>
        <p:txBody>
          <a:bodyPr anchor="ctr" anchorCtr="0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Wine </a:t>
            </a:r>
            <a:r>
              <a:rPr lang="en-US" sz="5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Identifyer</a:t>
            </a:r>
            <a:endParaRPr lang="en-US" sz="5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6C53D-24F4-48DE-BC44-99344F5DE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848" y="4312630"/>
            <a:ext cx="3659246" cy="2349823"/>
          </a:xfrm>
        </p:spPr>
        <p:txBody>
          <a:bodyPr anchor="b" anchorCtr="0"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uCI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Analyst </a:t>
            </a:r>
            <a:r>
              <a:rPr lang="en-US" sz="1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BootCamp</a:t>
            </a:r>
            <a:endParaRPr 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J. Kiernan</a:t>
            </a:r>
          </a:p>
        </p:txBody>
      </p:sp>
    </p:spTree>
    <p:extLst>
      <p:ext uri="{BB962C8B-B14F-4D97-AF65-F5344CB8AC3E}">
        <p14:creationId xmlns:p14="http://schemas.microsoft.com/office/powerpoint/2010/main" val="37820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367D-D9BB-4009-ACC1-80A4BB1A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Limitations… and what could have been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0AC2-C1BD-43CB-A569-47D0DFE4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This project was limited for me by time and ability.  I found ML to be difficult, probably because I didn’t really understand the math that underlay the libraries being utilized.  In addition, my understanding of writing code was a definite factor with issues of syntax and such.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full idea for the project was to create a Virtual Sommelier.  I wanted to create a web-page that a user could interface with.  Some of the user inputs I was thinking of were: type of wine, price range, and “try something new” based on characteristics of wine the user likes such as “dry”, “sweet”, “fruity”, “oaky”, “light”, “robust”, etc.</a:t>
            </a:r>
          </a:p>
        </p:txBody>
      </p:sp>
      <p:pic>
        <p:nvPicPr>
          <p:cNvPr id="3074" name="Picture 2" descr="Image result for emoji shrug">
            <a:extLst>
              <a:ext uri="{FF2B5EF4-FFF2-40B4-BE49-F238E27FC236}">
                <a16:creationId xmlns:a16="http://schemas.microsoft.com/office/drawing/2014/main" id="{503085EF-6A72-4CA9-9FD5-5C0E83EE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2543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9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B7CF-50CB-4C86-8063-4C966BAA69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96888"/>
            <a:ext cx="10058400" cy="35988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Utilizing ML, can a computer guess the type of wine based on review descriptions???</a:t>
            </a:r>
          </a:p>
        </p:txBody>
      </p:sp>
    </p:spTree>
    <p:extLst>
      <p:ext uri="{BB962C8B-B14F-4D97-AF65-F5344CB8AC3E}">
        <p14:creationId xmlns:p14="http://schemas.microsoft.com/office/powerpoint/2010/main" val="169444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444-630E-4213-9809-290F0237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EC58-C7C7-4E9D-8C06-7216E3D4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Utilized the following: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Kaggle dataset: Wine Reviews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https://www.kaggle.com/zynicide/wine-reviews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Python to slice and clean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matplotlib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Zepl</a:t>
            </a:r>
            <a:r>
              <a:rPr lang="en-US" dirty="0"/>
              <a:t> notebook (code found in .</a:t>
            </a:r>
            <a:r>
              <a:rPr lang="en-US" dirty="0" err="1"/>
              <a:t>ipynb</a:t>
            </a:r>
            <a:r>
              <a:rPr lang="en-US" dirty="0"/>
              <a:t> file)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pyspark.sql</a:t>
            </a:r>
            <a:r>
              <a:rPr lang="en-US" dirty="0"/>
              <a:t> functions (length) , </a:t>
            </a:r>
            <a:r>
              <a:rPr lang="en-US" dirty="0" err="1"/>
              <a:t>pyspark.ml.features</a:t>
            </a:r>
            <a:r>
              <a:rPr lang="en-US" dirty="0"/>
              <a:t> (Tokenizer, Stop Words Remover, </a:t>
            </a:r>
            <a:r>
              <a:rPr lang="en-US" dirty="0" err="1"/>
              <a:t>HashingTF</a:t>
            </a:r>
            <a:r>
              <a:rPr lang="en-US" dirty="0"/>
              <a:t>, IDF, String Indexer, Vector Assembler),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ml.classification</a:t>
            </a:r>
            <a:r>
              <a:rPr lang="en-US" dirty="0"/>
              <a:t> (</a:t>
            </a:r>
            <a:r>
              <a:rPr lang="en-US" dirty="0" err="1"/>
              <a:t>NaiveBayes</a:t>
            </a:r>
            <a:r>
              <a:rPr lang="en-US" dirty="0"/>
              <a:t>), </a:t>
            </a:r>
            <a:r>
              <a:rPr lang="en-US" dirty="0" err="1"/>
              <a:t>pyspark.ml.evaluation</a:t>
            </a:r>
            <a:r>
              <a:rPr lang="en-US" dirty="0"/>
              <a:t> (Multiclass classification Evaluator) , Aws- S3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B428-6A2F-424D-82AF-3C01F58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dataset(s)….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DD84-8574-4699-9EF2-0B6894D9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51 mb, with  150,930 reviews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632 unique varieties listed</a:t>
            </a:r>
          </a:p>
          <a:p>
            <a:pPr marL="0" indent="0" algn="ctr">
              <a:buNone/>
            </a:pPr>
            <a:r>
              <a:rPr lang="en-US" dirty="0"/>
              <a:t>  ------------------------</a:t>
            </a:r>
          </a:p>
          <a:p>
            <a:pPr marL="0" indent="0">
              <a:buNone/>
            </a:pPr>
            <a:r>
              <a:rPr lang="en-US" dirty="0"/>
              <a:t>   Parsed through data in 3 phases to run through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Phase 1: utilized “</a:t>
            </a:r>
            <a:r>
              <a:rPr lang="en-US" dirty="0" err="1"/>
              <a:t>groupby</a:t>
            </a:r>
            <a:r>
              <a:rPr lang="en-US" dirty="0"/>
              <a:t>” function to limit the number of varieties to 31 unique varieties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2: renamed some similar categories which decreased this to 28 unique varieties and limited the dataset only used wines that were rated 90 points or more</a:t>
            </a:r>
          </a:p>
        </p:txBody>
      </p:sp>
    </p:spTree>
    <p:extLst>
      <p:ext uri="{BB962C8B-B14F-4D97-AF65-F5344CB8AC3E}">
        <p14:creationId xmlns:p14="http://schemas.microsoft.com/office/powerpoint/2010/main" val="27461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BDD5-1F3F-451E-9241-A759C839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well did it predict?</a:t>
            </a:r>
            <a:br>
              <a:rPr lang="en-US" dirty="0"/>
            </a:br>
            <a:r>
              <a:rPr lang="en-US" dirty="0"/>
              <a:t>“meh”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5928D-9E97-4D0B-AFE2-437745A1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60216"/>
            <a:ext cx="10058400" cy="1720849"/>
          </a:xfrm>
        </p:spPr>
        <p:txBody>
          <a:bodyPr/>
          <a:lstStyle/>
          <a:p>
            <a:pPr algn="ctr"/>
            <a:r>
              <a:rPr lang="en-US" dirty="0"/>
              <a:t> best outcome = 60.8%</a:t>
            </a:r>
          </a:p>
        </p:txBody>
      </p:sp>
      <p:pic>
        <p:nvPicPr>
          <p:cNvPr id="2052" name="Picture 4" descr="Image result for emoji meh">
            <a:extLst>
              <a:ext uri="{FF2B5EF4-FFF2-40B4-BE49-F238E27FC236}">
                <a16:creationId xmlns:a16="http://schemas.microsoft.com/office/drawing/2014/main" id="{CCD145CD-CC15-420B-814A-F0B01C4A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17" y="19272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2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B428-6A2F-424D-82AF-3C01F58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DD84-8574-4699-9EF2-0B6894D9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7506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31 unique values used to classify the data to use for the model predictor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decreased number of reviews to 124, 494</a:t>
            </a:r>
          </a:p>
          <a:p>
            <a:pPr marL="0" indent="0" algn="ctr">
              <a:buNone/>
            </a:pPr>
            <a:r>
              <a:rPr lang="en-US" dirty="0"/>
              <a:t> ------------------------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training- testing split at  70% / 30% split; predicted  accuracy of 59.5%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split changed to 75% / 25% - the model predicted slightly better at 60.8%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9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275251-7EBC-4553-9E14-2BE9F3D695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412750"/>
            <a:ext cx="5003800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C44CC-B08C-4633-BA03-013FF4BD55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11250"/>
            <a:ext cx="59372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B6D69A-7FD6-4917-8C36-6810BAC9658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2520950"/>
            <a:ext cx="4292600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878AA-B8EC-4E7F-90B5-CCB50B77925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625849"/>
            <a:ext cx="6092825" cy="156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FF4C2-66EF-4E55-8458-EFF5F5F78B5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3152775"/>
            <a:ext cx="5937250" cy="13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14F4C-B812-4215-AD59-2D17392A8B1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365623"/>
            <a:ext cx="5826125" cy="19113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7195C4-7F07-47FD-B423-61AF34B99C40}"/>
              </a:ext>
            </a:extLst>
          </p:cNvPr>
          <p:cNvSpPr/>
          <p:nvPr/>
        </p:nvSpPr>
        <p:spPr>
          <a:xfrm>
            <a:off x="450850" y="2124075"/>
            <a:ext cx="3692525" cy="2381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22F9D8-D759-425E-BD12-8EFCC327C6AF}"/>
              </a:ext>
            </a:extLst>
          </p:cNvPr>
          <p:cNvSpPr/>
          <p:nvPr/>
        </p:nvSpPr>
        <p:spPr>
          <a:xfrm>
            <a:off x="447675" y="5549902"/>
            <a:ext cx="3692525" cy="377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15746-D70F-4F64-ADB3-E088CC15A71E}"/>
              </a:ext>
            </a:extLst>
          </p:cNvPr>
          <p:cNvSpPr/>
          <p:nvPr/>
        </p:nvSpPr>
        <p:spPr>
          <a:xfrm>
            <a:off x="4746625" y="4010024"/>
            <a:ext cx="3692525" cy="2381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6EFC216-4C49-411B-8D08-01F05AFB6ECD}"/>
              </a:ext>
            </a:extLst>
          </p:cNvPr>
          <p:cNvSpPr/>
          <p:nvPr/>
        </p:nvSpPr>
        <p:spPr>
          <a:xfrm flipH="1">
            <a:off x="4014788" y="869947"/>
            <a:ext cx="58737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7DEB1A-8F00-4A3E-BE63-10924CB8765C}"/>
              </a:ext>
            </a:extLst>
          </p:cNvPr>
          <p:cNvSpPr/>
          <p:nvPr/>
        </p:nvSpPr>
        <p:spPr>
          <a:xfrm flipH="1">
            <a:off x="8310563" y="2892426"/>
            <a:ext cx="58737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F100E7-C1C6-4555-B715-087F3046447B}"/>
              </a:ext>
            </a:extLst>
          </p:cNvPr>
          <p:cNvSpPr/>
          <p:nvPr/>
        </p:nvSpPr>
        <p:spPr>
          <a:xfrm flipH="1">
            <a:off x="3552825" y="4129086"/>
            <a:ext cx="587375" cy="330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B428-6A2F-424D-82AF-3C01F58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DD84-8574-4699-9EF2-0B6894D9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28 unique values used to classify the data to use for the model predictor; grouped together similar wines like, “Red Blend” with “Rhone style Red Blend” and Sparkling Blend with Sparkling,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chose only wines with a point rating of 90 or higher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decreased number of reviews to 28,901</a:t>
            </a:r>
          </a:p>
          <a:p>
            <a:pPr marL="0" indent="0" algn="ctr">
              <a:buNone/>
            </a:pPr>
            <a:r>
              <a:rPr lang="en-US" dirty="0"/>
              <a:t> ------------------------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training- testing split was done at a 70% / 30% split ; prediction  accuracy of 49.5%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split changed to 75% / 25% - the model predicted slightly better at 49.8%</a:t>
            </a:r>
          </a:p>
          <a:p>
            <a:pPr marL="0" indent="0" algn="ctr">
              <a:buNone/>
            </a:pPr>
            <a:r>
              <a:rPr lang="en-US" dirty="0"/>
              <a:t>------------------------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Did not perform better with limited set, why???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perhaps it was too small?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because they were all well rated, too many similar words were used across the different varieties?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52D57-BED2-45A0-A78E-DB776EEA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47650"/>
            <a:ext cx="6486525" cy="148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1B593D-44E1-440E-A73B-5A85CA3D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1" y="942975"/>
            <a:ext cx="7343775" cy="160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09E861-D528-4853-A13A-24D3D0AD2E04}"/>
              </a:ext>
            </a:extLst>
          </p:cNvPr>
          <p:cNvSpPr/>
          <p:nvPr/>
        </p:nvSpPr>
        <p:spPr>
          <a:xfrm>
            <a:off x="536574" y="1957387"/>
            <a:ext cx="3825876" cy="2857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9B548-A438-4EDA-BEFE-56020DE7C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1" y="2757487"/>
            <a:ext cx="6553200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ED77BF-DCBC-415B-8FFE-DEA53875F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4" y="3429000"/>
            <a:ext cx="6657975" cy="1524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D671EB-56A8-4120-BBF3-CF37237F814A}"/>
              </a:ext>
            </a:extLst>
          </p:cNvPr>
          <p:cNvSpPr/>
          <p:nvPr/>
        </p:nvSpPr>
        <p:spPr>
          <a:xfrm>
            <a:off x="612774" y="4464843"/>
            <a:ext cx="3825876" cy="2857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AF1E602-83E1-41AB-A05A-9A0A722C956F}"/>
              </a:ext>
            </a:extLst>
          </p:cNvPr>
          <p:cNvSpPr/>
          <p:nvPr/>
        </p:nvSpPr>
        <p:spPr>
          <a:xfrm flipH="1">
            <a:off x="3941761" y="660400"/>
            <a:ext cx="58737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BC63F1-7CD0-43F1-A14B-33432DAE39D0}"/>
              </a:ext>
            </a:extLst>
          </p:cNvPr>
          <p:cNvSpPr/>
          <p:nvPr/>
        </p:nvSpPr>
        <p:spPr>
          <a:xfrm flipH="1">
            <a:off x="4144962" y="3178969"/>
            <a:ext cx="58737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2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824"/>
      </a:dk2>
      <a:lt2>
        <a:srgbClr val="E5E2E8"/>
      </a:lt2>
      <a:accent1>
        <a:srgbClr val="79B035"/>
      </a:accent1>
      <a:accent2>
        <a:srgbClr val="A1A527"/>
      </a:accent2>
      <a:accent3>
        <a:srgbClr val="CD963E"/>
      </a:accent3>
      <a:accent4>
        <a:srgbClr val="BF4A2D"/>
      </a:accent4>
      <a:accent5>
        <a:srgbClr val="D13F5F"/>
      </a:accent5>
      <a:accent6>
        <a:srgbClr val="BF2D8A"/>
      </a:accent6>
      <a:hlink>
        <a:srgbClr val="C55258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465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RetrospectVTI</vt:lpstr>
      <vt:lpstr>Wine Identifyer</vt:lpstr>
      <vt:lpstr>Utilizing ML, can a computer guess the type of wine based on review descriptions???</vt:lpstr>
      <vt:lpstr>Methodology</vt:lpstr>
      <vt:lpstr>About the dataset(s)….</vt:lpstr>
      <vt:lpstr>How well did it predict? “meh”</vt:lpstr>
      <vt:lpstr>Phase 1</vt:lpstr>
      <vt:lpstr>PowerPoint Presentation</vt:lpstr>
      <vt:lpstr>Phase 2</vt:lpstr>
      <vt:lpstr>PowerPoint Presentation</vt:lpstr>
      <vt:lpstr>Limitations… and what could have been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Identifyer</dc:title>
  <dc:creator>Julie Kiernan</dc:creator>
  <cp:lastModifiedBy>Julie Kiernan</cp:lastModifiedBy>
  <cp:revision>21</cp:revision>
  <dcterms:created xsi:type="dcterms:W3CDTF">2019-08-10T04:07:07Z</dcterms:created>
  <dcterms:modified xsi:type="dcterms:W3CDTF">2019-08-10T22:43:04Z</dcterms:modified>
</cp:coreProperties>
</file>