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B51B-8EC6-4718-8797-2C14652FC0E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4937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Test Error</a:t>
                      </a:r>
                      <a:r>
                        <a:rPr lang="en-US" baseline="0" dirty="0" smtClean="0"/>
                        <a:t> across Outer Folds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</a:t>
                      </a:r>
                      <a:r>
                        <a:rPr lang="en-US" b="1" baseline="0" dirty="0" smtClean="0"/>
                        <a:t> (</a:t>
                      </a:r>
                      <a:r>
                        <a:rPr lang="en-US" b="1" dirty="0" smtClean="0"/>
                        <a:t>Fischer 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0.0944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(Fischer ranking) + Classifier</a:t>
                      </a:r>
                      <a:r>
                        <a:rPr lang="en-US" b="1" baseline="0" dirty="0" smtClean="0"/>
                        <a:t>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0.0503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0.0806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Engineering</a:t>
                      </a:r>
                      <a:r>
                        <a:rPr lang="en-US" b="1" baseline="0" dirty="0" smtClean="0"/>
                        <a:t> (PCA) + Feature Selection (Fischer 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0.0578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 + Classifier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0.0466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324600" cy="4668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60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Error across Outer Folds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</a:t>
                      </a:r>
                      <a:r>
                        <a:rPr lang="en-US" b="1" baseline="0" dirty="0" smtClean="0"/>
                        <a:t> (</a:t>
                      </a:r>
                      <a:r>
                        <a:rPr lang="en-US" b="1" dirty="0" smtClean="0"/>
                        <a:t>Fischer 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[0.1652,0.2213,0.0588,0.2308,0.0577,0.2692,0.1538,0.3365,0.2115,0.3084]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(Fischer ranking) + Classifier</a:t>
                      </a:r>
                      <a:r>
                        <a:rPr lang="en-US" b="1" baseline="0" dirty="0" smtClean="0"/>
                        <a:t>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[0.1938,0.2633,0.2409,0.1538,0.2115,0.2692,0.2019,0.2404,0.1058,0.2225]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[0.3273,0.2115,0.2990,0.1635,0.2115,0.1923,0.1923,0.2500,0.0673,0.0965]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Engineering</a:t>
                      </a:r>
                      <a:r>
                        <a:rPr lang="en-US" b="1" baseline="0" dirty="0" smtClean="0"/>
                        <a:t> (PCA) + Feature Selection (Fischer 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[0.2021,0.2857,0.2500,0.2692,0.1635,0.2885,0.2692,0.1923,0.3462,0.1833]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 + Classifier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[0.1833,0.1758,0.0812,0.2596,0.1442,0.1538,0.2019,0.1442,0.1538,0.1931]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118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Laurent</dc:creator>
  <cp:lastModifiedBy>Julie Laurent</cp:lastModifiedBy>
  <cp:revision>4</cp:revision>
  <dcterms:created xsi:type="dcterms:W3CDTF">2017-11-16T10:47:52Z</dcterms:created>
  <dcterms:modified xsi:type="dcterms:W3CDTF">2017-11-17T06:38:43Z</dcterms:modified>
</cp:coreProperties>
</file>