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B51B-8EC6-4718-8797-2C14652FC0E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295400"/>
          <a:ext cx="9144000" cy="2895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620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51408">
                <a:tc>
                  <a:txBody>
                    <a:bodyPr/>
                    <a:lstStyle/>
                    <a:p>
                      <a:pPr algn="ctr"/>
                      <a:r>
                        <a:rPr lang="el-GR" sz="1800" kern="1200" dirty="0" smtClean="0"/>
                        <a:t>λ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1.00e-10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5.18e-10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2.68e-08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1.39e-08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7.20e-08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3.73e-07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1.93e-06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1.00e-05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5.18e-05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2.68e-04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1.40e-03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7.2e-03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3.73e-02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1.93e-01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1.00</a:t>
                      </a:r>
                      <a:endParaRPr lang="en-US" sz="16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 LASSO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876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 Elastic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793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 Elastic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776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84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Laurent</dc:creator>
  <cp:lastModifiedBy>Julie Laurent</cp:lastModifiedBy>
  <cp:revision>6</cp:revision>
  <dcterms:created xsi:type="dcterms:W3CDTF">2017-11-16T10:47:52Z</dcterms:created>
  <dcterms:modified xsi:type="dcterms:W3CDTF">2017-11-28T21:03:13Z</dcterms:modified>
</cp:coreProperties>
</file>