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B51B-8EC6-4718-8797-2C14652FC0E2}" type="datetimeFigureOut">
              <a:rPr lang="en-US" smtClean="0"/>
              <a:pPr/>
              <a:t>30-Nov-17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EBF9-83BF-4AC6-965D-A155C475BD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295400"/>
          <a:ext cx="9144000" cy="2895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620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351408">
                <a:tc>
                  <a:txBody>
                    <a:bodyPr/>
                    <a:lstStyle/>
                    <a:p>
                      <a:pPr algn="ctr"/>
                      <a:r>
                        <a:rPr lang="el-GR" sz="1800" kern="1200" dirty="0" smtClean="0"/>
                        <a:t>λ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1.00e-10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5.18e-10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2.68e-08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1.39e-08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7.20e-08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3.73e-07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1.93e-06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1.00e-05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5.18e-05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2.68e-04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1.40e-03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7.2e-03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3.73e-02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1.93e-01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1.00</a:t>
                      </a:r>
                      <a:endParaRPr lang="en-US" sz="16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 LASSO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892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876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659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382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X Elastic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948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793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525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 Elastic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960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919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776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2996" y="609600"/>
          <a:ext cx="6096005" cy="5496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3"/>
                <a:gridCol w="1367694"/>
                <a:gridCol w="1328616"/>
                <a:gridCol w="187569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Hyperparameters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/</a:t>
                      </a:r>
                    </a:p>
                    <a:p>
                      <a:pPr algn="ctr"/>
                      <a:r>
                        <a:rPr lang="en-US" baseline="0" dirty="0" smtClean="0"/>
                        <a:t>All PCs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6.2801e-04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3.1847e-04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Order</a:t>
                      </a:r>
                      <a:r>
                        <a:rPr lang="en-US" baseline="0" dirty="0" smtClean="0"/>
                        <a:t> /</a:t>
                      </a:r>
                    </a:p>
                    <a:p>
                      <a:pPr algn="ctr"/>
                      <a:r>
                        <a:rPr lang="en-US" baseline="0" dirty="0" smtClean="0"/>
                        <a:t>All PCs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6.7067e-04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4.9193e-04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/ Gradual PCs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6.2866e-04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3.0724e-04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#PC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 : 550 ;</a:t>
                      </a:r>
                    </a:p>
                    <a:p>
                      <a:pPr algn="ctr"/>
                      <a:r>
                        <a:rPr lang="en-US" dirty="0" smtClean="0"/>
                        <a:t>#PC</a:t>
                      </a:r>
                      <a:r>
                        <a:rPr lang="en-US" baseline="0" dirty="0" smtClean="0"/>
                        <a:t> Y : 500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Order / Gradual PCs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6.2849e-04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3.0910e-04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#PC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X : 550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#PC</a:t>
                      </a:r>
                      <a:r>
                        <a:rPr lang="en-US" baseline="0" dirty="0" smtClean="0"/>
                        <a:t> Y :</a:t>
                      </a:r>
                      <a:r>
                        <a:rPr lang="en-US" dirty="0" smtClean="0"/>
                        <a:t> 500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8.8000e-03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7.1000e.03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LASSO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6.8829e-04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3.7789e-04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 = </a:t>
                      </a:r>
                      <a:r>
                        <a:rPr lang="el-GR" dirty="0" smtClean="0"/>
                        <a:t>α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 = 1 ;</a:t>
                      </a:r>
                    </a:p>
                    <a:p>
                      <a:pPr algn="ctr"/>
                      <a:r>
                        <a:rPr lang="el-GR" dirty="0" smtClean="0"/>
                        <a:t>λ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 = </a:t>
                      </a:r>
                      <a:r>
                        <a:rPr lang="el-GR" dirty="0" smtClean="0"/>
                        <a:t>λ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th</a:t>
                      </a:r>
                      <a:endParaRPr lang="en-US" baseline="30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 Nets /</a:t>
                      </a:r>
                    </a:p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 fixed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7.1852e-04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3.9708e-04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 = </a:t>
                      </a:r>
                      <a:r>
                        <a:rPr lang="el-GR" dirty="0" smtClean="0"/>
                        <a:t>α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 = 0.5 ;</a:t>
                      </a:r>
                    </a:p>
                    <a:p>
                      <a:pPr algn="ctr"/>
                      <a:r>
                        <a:rPr lang="el-GR" dirty="0" smtClean="0"/>
                        <a:t>λ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 = </a:t>
                      </a:r>
                      <a:r>
                        <a:rPr lang="el-GR" dirty="0" smtClean="0"/>
                        <a:t>λ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= 10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 Nets /</a:t>
                      </a:r>
                    </a:p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n-US" dirty="0" smtClean="0"/>
                        <a:t> optimized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7.0574e-04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3.7826e-04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 = 0.7, </a:t>
                      </a:r>
                      <a:r>
                        <a:rPr lang="el-GR" dirty="0" smtClean="0"/>
                        <a:t>α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 = 0.2 ;</a:t>
                      </a:r>
                    </a:p>
                    <a:p>
                      <a:pPr algn="ctr"/>
                      <a:r>
                        <a:rPr lang="el-GR" dirty="0" smtClean="0"/>
                        <a:t>λ</a:t>
                      </a:r>
                      <a:r>
                        <a:rPr lang="en-US" baseline="-25000" dirty="0" smtClean="0"/>
                        <a:t>X</a:t>
                      </a:r>
                      <a:r>
                        <a:rPr lang="en-US" dirty="0" smtClean="0"/>
                        <a:t> = 10</a:t>
                      </a:r>
                      <a:r>
                        <a:rPr lang="en-US" baseline="30000" dirty="0" smtClean="0"/>
                        <a:t>th, </a:t>
                      </a:r>
                      <a:r>
                        <a:rPr lang="el-GR" dirty="0" smtClean="0"/>
                        <a:t>λ</a:t>
                      </a:r>
                      <a:r>
                        <a:rPr lang="en-US" baseline="-25000" dirty="0" smtClean="0"/>
                        <a:t>Y</a:t>
                      </a:r>
                      <a:r>
                        <a:rPr lang="en-US" dirty="0" smtClean="0"/>
                        <a:t>= 11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208</Words>
  <Application>Microsoft Office PowerPoint</Application>
  <PresentationFormat>On-screen Show (4:3)</PresentationFormat>
  <Paragraphs>124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Julie Laurent</dc:creator>
  <cp:lastModifiedBy>Julie Laurent</cp:lastModifiedBy>
  <cp:revision>7</cp:revision>
  <dcterms:created xsi:type="dcterms:W3CDTF">2017-11-16T10:47:52Z</dcterms:created>
  <dcterms:modified xsi:type="dcterms:W3CDTF">2017-11-30T23:01:39Z</dcterms:modified>
</cp:coreProperties>
</file>