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471ee2da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471ee2da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471ee2da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471ee2da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71ee2da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71ee2da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71ee2da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471ee2d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471ee2da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471ee2da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71ee2da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471ee2da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471ee2da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471ee2da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471ee2da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471ee2da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471ee2da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471ee2da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471ee2da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471ee2da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471ee2da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471ee2da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Decora Game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Juliel Blatt e Lucas Bonamigo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</a:t>
            </a:r>
            <a:r>
              <a:rPr lang="pt-BR"/>
              <a:t>unitário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175" y="1015775"/>
            <a:ext cx="5082974" cy="38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release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625" y="1142148"/>
            <a:ext cx="7452501" cy="3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fluxo de tarefas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038075"/>
            <a:ext cx="70389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o controle de tarefas realizadas, dada a sua importância e tempo para ser concluída, foi utilizado o site MeisterTask pela sua facilidade de visualização e uso para resolução das atividades apresentadas: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925" y="1853175"/>
            <a:ext cx="5031974" cy="29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StoryTelling/Pitch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 Um certo dia, Carmem, uma professora do ensino superior, percebeu que estava tendo problemas de </a:t>
            </a:r>
            <a:r>
              <a:rPr lang="pt-BR"/>
              <a:t>memória</a:t>
            </a:r>
            <a:r>
              <a:rPr lang="pt-BR"/>
              <a:t>, não lembrava das listas de compras no supermercado, do nome dos alunos na sala de aula, mesmo </a:t>
            </a:r>
            <a:r>
              <a:rPr lang="pt-BR"/>
              <a:t>após</a:t>
            </a:r>
            <a:r>
              <a:rPr lang="pt-BR"/>
              <a:t> meses de </a:t>
            </a:r>
            <a:r>
              <a:rPr lang="pt-BR"/>
              <a:t>convivência</a:t>
            </a:r>
            <a:r>
              <a:rPr lang="pt-BR"/>
              <a:t> com todos.  Carmem, depois de um dia estressante, adorava chegar em casa sentar em seu computador e se divertir jogando, foi assim que descobriu o Decora Game, um jogo simples, divertido, desafiador e que melhora a sua capacidade cognitiva. Carmem </a:t>
            </a:r>
            <a:r>
              <a:rPr lang="pt-BR"/>
              <a:t>após</a:t>
            </a:r>
            <a:r>
              <a:rPr lang="pt-BR"/>
              <a:t> um tempo jogando diariamente o Decora, conseguiu lembrar da sua lista de compras e do nome de seus alunos, e principalmente, se divertindo e se desafiando em cada momento em que iniciou um novo jogo.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Possibilidade de </a:t>
            </a:r>
            <a:r>
              <a:rPr lang="pt-BR"/>
              <a:t>negócios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Decora é um jogo de </a:t>
            </a:r>
            <a:r>
              <a:rPr lang="pt-BR"/>
              <a:t>memória</a:t>
            </a:r>
            <a:r>
              <a:rPr lang="pt-BR"/>
              <a:t> desenvolvido para Windows e Linux, onde pode se tornar um </a:t>
            </a:r>
            <a:r>
              <a:rPr lang="pt-BR"/>
              <a:t>negócio</a:t>
            </a:r>
            <a:r>
              <a:rPr lang="pt-BR"/>
              <a:t> </a:t>
            </a:r>
            <a:r>
              <a:rPr lang="pt-BR"/>
              <a:t>sustentável</a:t>
            </a:r>
            <a:r>
              <a:rPr lang="pt-BR"/>
              <a:t> a partir de lançamentos em plataformas como Steam, EpicGames e GOG.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Além disso, uma futura atualização para a </a:t>
            </a:r>
            <a:r>
              <a:rPr lang="pt-BR"/>
              <a:t>plataforma</a:t>
            </a:r>
            <a:r>
              <a:rPr lang="pt-BR"/>
              <a:t> Android abriria portas para lançamento em playstore, utilizando </a:t>
            </a:r>
            <a:r>
              <a:rPr lang="pt-BR"/>
              <a:t>estratégias</a:t>
            </a:r>
            <a:r>
              <a:rPr lang="pt-BR"/>
              <a:t> de Freemium e Publicidade.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r>
              <a:rPr lang="pt-BR"/>
              <a:t>Também</a:t>
            </a:r>
            <a:r>
              <a:rPr lang="pt-BR"/>
              <a:t> é </a:t>
            </a:r>
            <a:r>
              <a:rPr lang="pt-BR"/>
              <a:t>possível</a:t>
            </a:r>
            <a:r>
              <a:rPr lang="pt-BR"/>
              <a:t> criar parcerias com empresas  ou profissionais relacionados a </a:t>
            </a:r>
            <a:r>
              <a:rPr lang="pt-BR"/>
              <a:t>saúde, oferecendo o licenciamento do aplicativo para utilização em seus exercícios.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72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36950" y="1012850"/>
            <a:ext cx="7038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Composto por </a:t>
            </a:r>
            <a:r>
              <a:rPr lang="pt-BR"/>
              <a:t>três</a:t>
            </a:r>
            <a:r>
              <a:rPr lang="pt-BR"/>
              <a:t> telas, </a:t>
            </a:r>
            <a:r>
              <a:rPr lang="pt-BR"/>
              <a:t>Início</a:t>
            </a:r>
            <a:r>
              <a:rPr lang="pt-BR"/>
              <a:t>, jogando e game over: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350" y="1540050"/>
            <a:ext cx="1877650" cy="340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197" y="1540050"/>
            <a:ext cx="1927025" cy="34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000" y="1540050"/>
            <a:ext cx="1813025" cy="340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r>
              <a:rPr lang="pt-BR"/>
              <a:t> fonte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Composto por 236 linhas, o </a:t>
            </a:r>
            <a:r>
              <a:rPr lang="pt-BR"/>
              <a:t>código</a:t>
            </a:r>
            <a:r>
              <a:rPr lang="pt-BR"/>
              <a:t> adere às convenções de código adequadas da linguagem Dart pois os nomes das classes começam com letra maiúscula e usam a convenção CamelCase, como </a:t>
            </a:r>
            <a:r>
              <a:rPr b="1" lang="pt-BR"/>
              <a:t>DecoraApp</a:t>
            </a:r>
            <a:r>
              <a:rPr lang="pt-BR"/>
              <a:t>, </a:t>
            </a:r>
            <a:r>
              <a:rPr b="1" lang="pt-BR"/>
              <a:t>DecoraGame </a:t>
            </a:r>
            <a:r>
              <a:rPr lang="pt-BR"/>
              <a:t>e </a:t>
            </a:r>
            <a:r>
              <a:rPr b="1" lang="pt-BR"/>
              <a:t>DecoraGameState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Nomes de variáveis ​​e métodos começam com letra minúscula como </a:t>
            </a:r>
            <a:r>
              <a:rPr b="1" lang="pt-BR"/>
              <a:t>buttonColors</a:t>
            </a:r>
            <a:r>
              <a:rPr lang="pt-BR"/>
              <a:t>, </a:t>
            </a:r>
            <a:r>
              <a:rPr b="1" lang="pt-BR"/>
              <a:t>buttonOriginalColors</a:t>
            </a:r>
            <a:r>
              <a:rPr lang="pt-BR"/>
              <a:t>, </a:t>
            </a:r>
            <a:r>
              <a:rPr b="1" lang="pt-BR"/>
              <a:t>sequence</a:t>
            </a:r>
            <a:r>
              <a:rPr lang="pt-BR"/>
              <a:t>, </a:t>
            </a:r>
            <a:r>
              <a:rPr b="1" lang="pt-BR"/>
              <a:t>currentIndex</a:t>
            </a:r>
            <a:r>
              <a:rPr lang="pt-BR"/>
              <a:t>, </a:t>
            </a:r>
            <a:r>
              <a:rPr b="1" lang="pt-BR"/>
              <a:t>canPressButton</a:t>
            </a:r>
            <a:r>
              <a:rPr lang="pt-BR"/>
              <a:t>, </a:t>
            </a:r>
            <a:r>
              <a:rPr b="1" lang="pt-BR"/>
              <a:t>gameOver</a:t>
            </a:r>
            <a:r>
              <a:rPr lang="pt-BR"/>
              <a:t>, </a:t>
            </a:r>
            <a:r>
              <a:rPr b="1" lang="pt-BR"/>
              <a:t>isGameStarted</a:t>
            </a:r>
            <a:r>
              <a:rPr lang="pt-BR"/>
              <a:t>, </a:t>
            </a:r>
            <a:r>
              <a:rPr b="1" lang="pt-BR"/>
              <a:t>roundCount</a:t>
            </a:r>
            <a:r>
              <a:rPr lang="pt-BR"/>
              <a:t> e </a:t>
            </a:r>
            <a:r>
              <a:rPr b="1" lang="pt-BR"/>
              <a:t>maxRoundCount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comentários são usados ​​para explicar o propósito de certos trechos de código.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 constantes literais são usadas quando apropriado, como durações de tempo em: </a:t>
            </a:r>
            <a:r>
              <a:rPr b="1" lang="pt-BR"/>
              <a:t>Duration(seconds: 1)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uso de final é aplicado corretamente para variáveis que não são re-atribuídas, como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final Random random = Random();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fonte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/>
              <a:t>código</a:t>
            </a:r>
            <a:r>
              <a:rPr lang="pt-BR"/>
              <a:t> faz a utilização da biblioteca </a:t>
            </a:r>
            <a:r>
              <a:rPr b="1" lang="pt-BR"/>
              <a:t>flutter/material.dart</a:t>
            </a:r>
            <a:r>
              <a:rPr lang="pt-BR"/>
              <a:t> que é importada e usada para acessar widgets e estilos prontos do Flutter, como MaterialApp, AppBar, ElevatedButton e Text que são componentes do Framework Flutter.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nome do game inicialmente dado como decorandocores foi abreviado para Decora, adaptando-se para se tornar mais “</a:t>
            </a:r>
            <a:r>
              <a:rPr lang="pt-BR"/>
              <a:t>vendável</a:t>
            </a:r>
            <a:r>
              <a:rPr lang="pt-BR"/>
              <a:t>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Diagramas: Caso de Uso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75" y="1567551"/>
            <a:ext cx="7333525" cy="29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Diagramas: Classe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598" y="1459798"/>
            <a:ext cx="1960800" cy="30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2301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o desenvolvimento do game foram implementados testes </a:t>
            </a:r>
            <a:r>
              <a:rPr lang="pt-BR"/>
              <a:t>unitários</a:t>
            </a:r>
            <a:r>
              <a:rPr lang="pt-BR"/>
              <a:t> e de release: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