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4.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80" r:id="rId3"/>
    <p:sldMasterId id="2147483697" r:id="rId4"/>
    <p:sldMasterId id="2147483727" r:id="rId5"/>
  </p:sldMasterIdLst>
  <p:notesMasterIdLst>
    <p:notesMasterId r:id="rId26"/>
  </p:notesMasterIdLst>
  <p:sldIdLst>
    <p:sldId id="256" r:id="rId6"/>
    <p:sldId id="274" r:id="rId7"/>
    <p:sldId id="265" r:id="rId8"/>
    <p:sldId id="283" r:id="rId9"/>
    <p:sldId id="273" r:id="rId10"/>
    <p:sldId id="258" r:id="rId11"/>
    <p:sldId id="287" r:id="rId12"/>
    <p:sldId id="285" r:id="rId13"/>
    <p:sldId id="286" r:id="rId14"/>
    <p:sldId id="276" r:id="rId15"/>
    <p:sldId id="262" r:id="rId16"/>
    <p:sldId id="288" r:id="rId17"/>
    <p:sldId id="289" r:id="rId18"/>
    <p:sldId id="272" r:id="rId19"/>
    <p:sldId id="268" r:id="rId20"/>
    <p:sldId id="279" r:id="rId21"/>
    <p:sldId id="282" r:id="rId22"/>
    <p:sldId id="269" r:id="rId23"/>
    <p:sldId id="284" r:id="rId24"/>
    <p:sldId id="29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a:srgbClr val="07B9D5"/>
    <a:srgbClr val="1975A3"/>
    <a:srgbClr val="201D1C"/>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270" y="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86F87-9849-4223-B450-505D89BF37C4}" type="datetimeFigureOut">
              <a:rPr lang="en-US" smtClean="0"/>
              <a:t>10/28/2016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D7669-B01B-433A-AA62-FF1153BB1F79}" type="slidenum">
              <a:rPr lang="en-US" smtClean="0"/>
              <a:t>‹#›</a:t>
            </a:fld>
            <a:endParaRPr lang="en-US"/>
          </a:p>
        </p:txBody>
      </p:sp>
    </p:spTree>
    <p:extLst>
      <p:ext uri="{BB962C8B-B14F-4D97-AF65-F5344CB8AC3E}">
        <p14:creationId xmlns:p14="http://schemas.microsoft.com/office/powerpoint/2010/main" val="1030675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88D6FC-FA92-4D2C-B362-CF7E46756E86}" type="slidenum">
              <a:rPr lang="en-US" smtClean="0"/>
              <a:t>5</a:t>
            </a:fld>
            <a:endParaRPr lang="en-US"/>
          </a:p>
        </p:txBody>
      </p:sp>
    </p:spTree>
    <p:extLst>
      <p:ext uri="{BB962C8B-B14F-4D97-AF65-F5344CB8AC3E}">
        <p14:creationId xmlns:p14="http://schemas.microsoft.com/office/powerpoint/2010/main" val="512199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10/28/2016 1:59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7456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EF Core runs in .NET core and .NET core runs in a LOT of places! Inside of the full .NET Framework (that is any version from</a:t>
            </a:r>
            <a:r>
              <a:rPr lang="en-US" baseline="0" dirty="0"/>
              <a:t> 4.5.1 and newer, or on the more limited .NET Core which is the runtime that can run natively not only on windows but also on Mac and </a:t>
            </a:r>
            <a:r>
              <a:rPr lang="en-US" baseline="0" dirty="0" err="1"/>
              <a:t>linux</a:t>
            </a:r>
            <a:r>
              <a:rPr lang="en-US" baseline="0" dirty="0"/>
              <a:t> and also on another limited version of .NET which is the Universal Windows Platform for Windows 10.</a:t>
            </a:r>
          </a:p>
          <a:p>
            <a:endParaRPr lang="en-US" baseline="0" dirty="0"/>
          </a:p>
          <a:p>
            <a:r>
              <a:rPr lang="en-US" baseline="0" dirty="0"/>
              <a:t>That doesn’t necessarily mean that you *should* use EF core in all of these scenarios. And this is a really important point</a:t>
            </a:r>
          </a:p>
          <a:p>
            <a:endParaRPr lang="en-US" dirty="0"/>
          </a:p>
        </p:txBody>
      </p:sp>
      <p:sp>
        <p:nvSpPr>
          <p:cNvPr id="4" name="Slide Number Placeholder 3"/>
          <p:cNvSpPr>
            <a:spLocks noGrp="1"/>
          </p:cNvSpPr>
          <p:nvPr>
            <p:ph type="sldNum" sz="quarter" idx="10"/>
          </p:nvPr>
        </p:nvSpPr>
        <p:spPr/>
        <p:txBody>
          <a:bodyPr/>
          <a:lstStyle/>
          <a:p>
            <a:fld id="{4188D6FC-FA92-4D2C-B362-CF7E46756E86}" type="slidenum">
              <a:rPr lang="en-US" smtClean="0"/>
              <a:t>11</a:t>
            </a:fld>
            <a:endParaRPr lang="en-US"/>
          </a:p>
        </p:txBody>
      </p:sp>
    </p:spTree>
    <p:extLst>
      <p:ext uri="{BB962C8B-B14F-4D97-AF65-F5344CB8AC3E}">
        <p14:creationId xmlns:p14="http://schemas.microsoft.com/office/powerpoint/2010/main" val="3703317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88D6FC-FA92-4D2C-B362-CF7E46756E8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537555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But these</a:t>
            </a:r>
            <a:r>
              <a:rPr lang="en-US" baseline="0" dirty="0"/>
              <a:t> </a:t>
            </a:r>
            <a:r>
              <a:rPr lang="en-US" dirty="0"/>
              <a:t>changes will enable EF</a:t>
            </a:r>
            <a:r>
              <a:rPr lang="en-US" baseline="0" dirty="0"/>
              <a:t> to solve problems that we’ve been asking of EF for a long time. The existing code base hindered the EF team from achieving many of these features but some are already in the 1.0 version of EF Core and more have been added to upcoming releases and even more are planned for future releases of EF Core. Some examples of features that we’ve already gained with EF Core are the ability to</a:t>
            </a:r>
          </a:p>
          <a:p>
            <a:r>
              <a:rPr lang="en-US" baseline="0" dirty="0"/>
              <a:t>[CLICK] do batch insert, updates and deletes – something that has never been supported in EF although some community members have created extensions to give us that behavior in the meantime. </a:t>
            </a:r>
          </a:p>
          <a:p>
            <a:r>
              <a:rPr lang="en-US" baseline="0" dirty="0"/>
              <a:t>[CLICK]We’ll can specify unique foreign keys in entities …another feature that we’ve been asking for since the first version. </a:t>
            </a:r>
          </a:p>
          <a:p>
            <a:r>
              <a:rPr lang="en-US" baseline="0" dirty="0"/>
              <a:t>[CLICK]LINQ queries have become smarter ..one way EF Core enables this is to allow providers to pick and choose which parts of a query will get </a:t>
            </a:r>
            <a:r>
              <a:rPr lang="en-US" baseline="0" dirty="0" err="1"/>
              <a:t>convereted</a:t>
            </a:r>
            <a:r>
              <a:rPr lang="en-US" baseline="0" dirty="0"/>
              <a:t> to TSQL and which will be executed in memory. This allows us to use inline functions in our queries and also to compose LINQ methods on top of raw </a:t>
            </a:r>
            <a:r>
              <a:rPr lang="en-US" baseline="0" dirty="0" err="1"/>
              <a:t>sql</a:t>
            </a:r>
            <a:r>
              <a:rPr lang="en-US" baseline="0" dirty="0"/>
              <a:t> and the composed query be fully executed on the server.</a:t>
            </a:r>
          </a:p>
          <a:p>
            <a:r>
              <a:rPr lang="en-US" baseline="0" dirty="0"/>
              <a:t>[CLICK] </a:t>
            </a:r>
            <a:r>
              <a:rPr lang="en-US" baseline="0" dirty="0" err="1"/>
              <a:t>Disconnecte</a:t>
            </a:r>
            <a:r>
              <a:rPr lang="en-US" baseline="0" dirty="0"/>
              <a:t> entities and graphs have always been troublesome. The team has created patterns to make it easier to work with entities and graphs in disconnected apps as well as to provide consistent behavior.</a:t>
            </a:r>
          </a:p>
          <a:p>
            <a:r>
              <a:rPr lang="en-US" baseline="0" dirty="0"/>
              <a:t>[CLICK]Thanks to the new flexibility for providers, the team was able to create an in-memory provider that makes it really easy to build automated tests against EF code that don’t need to hit the database.  This remains one of my favorite features!</a:t>
            </a:r>
          </a:p>
          <a:p>
            <a:r>
              <a:rPr lang="en-US" baseline="0" dirty="0"/>
              <a:t>[CLICK]We’ve also asked Microsoft to make Entity framework more extensible and EF Core is designed to be easy to use Inversion of Control patterns and dependency injection and it integrates with ASPNET Core’s service provider functionality.</a:t>
            </a:r>
          </a:p>
          <a:p>
            <a:r>
              <a:rPr lang="en-US" baseline="0" dirty="0"/>
              <a:t>[CLICK]. A source of frustration for many developers was that we could not completely hide a property in domain classes because EF could not materialize fields, only properties. EF Core is now able to populate backing fields. This is another new feature that I’m particularly fond of!</a:t>
            </a:r>
          </a:p>
          <a:p>
            <a:r>
              <a:rPr lang="en-US" baseline="0" dirty="0"/>
              <a:t>[CLICK] Among improvements to EF’s mapping are capabilities such as smarter and simpler ways to create one to one and to express relationships.</a:t>
            </a:r>
          </a:p>
          <a:p>
            <a:endParaRPr lang="en-US" baseline="0" dirty="0"/>
          </a:p>
          <a:p>
            <a:r>
              <a:rPr lang="en-US" baseline="0" dirty="0"/>
              <a:t>If you go to data.uservoice.com, focusing on the </a:t>
            </a:r>
            <a:r>
              <a:rPr lang="en-US" baseline="0" dirty="0" err="1"/>
              <a:t>entityframework</a:t>
            </a:r>
            <a:r>
              <a:rPr lang="en-US" baseline="0" dirty="0"/>
              <a:t> requests you can see that many of the points I just highlighted have been on the list for a long time. You can also see notes that work has been started or is being planned to attack these long requested features.</a:t>
            </a:r>
          </a:p>
          <a:p>
            <a:endParaRPr lang="en-US" baseline="0" dirty="0"/>
          </a:p>
          <a:p>
            <a:r>
              <a:rPr lang="en-US" baseline="0" dirty="0"/>
              <a:t>In later modules of this course, I’ll show you examples of these features in action.</a:t>
            </a:r>
            <a:endParaRPr lang="en-US" dirty="0"/>
          </a:p>
        </p:txBody>
      </p:sp>
      <p:sp>
        <p:nvSpPr>
          <p:cNvPr id="4" name="Slide Number Placeholder 3"/>
          <p:cNvSpPr>
            <a:spLocks noGrp="1"/>
          </p:cNvSpPr>
          <p:nvPr>
            <p:ph type="sldNum" sz="quarter" idx="10"/>
          </p:nvPr>
        </p:nvSpPr>
        <p:spPr/>
        <p:txBody>
          <a:bodyPr/>
          <a:lstStyle/>
          <a:p>
            <a:fld id="{62865CCD-9D70-4D90-BE1E-9E80BB8B1A71}" type="slidenum">
              <a:rPr lang="en-US" smtClean="0"/>
              <a:t>15</a:t>
            </a:fld>
            <a:endParaRPr lang="en-US"/>
          </a:p>
        </p:txBody>
      </p:sp>
    </p:spTree>
    <p:extLst>
      <p:ext uri="{BB962C8B-B14F-4D97-AF65-F5344CB8AC3E}">
        <p14:creationId xmlns:p14="http://schemas.microsoft.com/office/powerpoint/2010/main" val="1776969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26AE5CC-2A3E-4C3A-B4A4-64D29D43E7A1}"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A39C9-B498-48FC-A337-F8A79180CF52}" type="slidenum">
              <a:rPr lang="en-US" smtClean="0"/>
              <a:t>‹#›</a:t>
            </a:fld>
            <a:endParaRPr lang="en-US"/>
          </a:p>
        </p:txBody>
      </p:sp>
    </p:spTree>
    <p:extLst>
      <p:ext uri="{BB962C8B-B14F-4D97-AF65-F5344CB8AC3E}">
        <p14:creationId xmlns:p14="http://schemas.microsoft.com/office/powerpoint/2010/main" val="413563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6AE5CC-2A3E-4C3A-B4A4-64D29D43E7A1}"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A39C9-B498-48FC-A337-F8A79180CF52}" type="slidenum">
              <a:rPr lang="en-US" smtClean="0"/>
              <a:t>‹#›</a:t>
            </a:fld>
            <a:endParaRPr lang="en-US"/>
          </a:p>
        </p:txBody>
      </p:sp>
    </p:spTree>
    <p:extLst>
      <p:ext uri="{BB962C8B-B14F-4D97-AF65-F5344CB8AC3E}">
        <p14:creationId xmlns:p14="http://schemas.microsoft.com/office/powerpoint/2010/main" val="2000939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6AE5CC-2A3E-4C3A-B4A4-64D29D43E7A1}"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A39C9-B498-48FC-A337-F8A79180CF52}" type="slidenum">
              <a:rPr lang="en-US" smtClean="0"/>
              <a:t>‹#›</a:t>
            </a:fld>
            <a:endParaRPr lang="en-US"/>
          </a:p>
        </p:txBody>
      </p:sp>
    </p:spTree>
    <p:extLst>
      <p:ext uri="{BB962C8B-B14F-4D97-AF65-F5344CB8AC3E}">
        <p14:creationId xmlns:p14="http://schemas.microsoft.com/office/powerpoint/2010/main" val="3024453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ix Text Chunking">
    <p:spTree>
      <p:nvGrpSpPr>
        <p:cNvPr id="1" name=""/>
        <p:cNvGrpSpPr/>
        <p:nvPr/>
      </p:nvGrpSpPr>
      <p:grpSpPr>
        <a:xfrm>
          <a:off x="0" y="0"/>
          <a:ext cx="0" cy="0"/>
          <a:chOff x="0" y="0"/>
          <a:chExt cx="0" cy="0"/>
        </a:xfrm>
      </p:grpSpPr>
      <p:sp>
        <p:nvSpPr>
          <p:cNvPr id="10" name="Content Placeholder 10"/>
          <p:cNvSpPr>
            <a:spLocks noGrp="1"/>
          </p:cNvSpPr>
          <p:nvPr>
            <p:ph sz="quarter" idx="18" hasCustomPrompt="1"/>
          </p:nvPr>
        </p:nvSpPr>
        <p:spPr>
          <a:xfrm>
            <a:off x="8051306" y="404251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9" name="Content Placeholder 10"/>
          <p:cNvSpPr>
            <a:spLocks noGrp="1"/>
          </p:cNvSpPr>
          <p:nvPr>
            <p:ph sz="quarter" idx="17" hasCustomPrompt="1"/>
          </p:nvPr>
        </p:nvSpPr>
        <p:spPr>
          <a:xfrm>
            <a:off x="4376320" y="404251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8" name="Content Placeholder 10"/>
          <p:cNvSpPr>
            <a:spLocks noGrp="1"/>
          </p:cNvSpPr>
          <p:nvPr>
            <p:ph sz="quarter" idx="16" hasCustomPrompt="1"/>
          </p:nvPr>
        </p:nvSpPr>
        <p:spPr>
          <a:xfrm>
            <a:off x="701335" y="404251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0" name="Content Placeholder 10"/>
          <p:cNvSpPr>
            <a:spLocks noGrp="1"/>
          </p:cNvSpPr>
          <p:nvPr>
            <p:ph sz="quarter" idx="12" hasCustomPrompt="1"/>
          </p:nvPr>
        </p:nvSpPr>
        <p:spPr>
          <a:xfrm>
            <a:off x="8051306" y="216408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Content Placeholder 10"/>
          <p:cNvSpPr>
            <a:spLocks noGrp="1"/>
          </p:cNvSpPr>
          <p:nvPr>
            <p:ph sz="quarter" idx="11" hasCustomPrompt="1"/>
          </p:nvPr>
        </p:nvSpPr>
        <p:spPr>
          <a:xfrm>
            <a:off x="4376320" y="216408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Content Placeholder 10"/>
          <p:cNvSpPr>
            <a:spLocks noGrp="1"/>
          </p:cNvSpPr>
          <p:nvPr>
            <p:ph sz="quarter" idx="10" hasCustomPrompt="1"/>
          </p:nvPr>
        </p:nvSpPr>
        <p:spPr>
          <a:xfrm>
            <a:off x="701335" y="216408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1"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1399983159"/>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hree Image Chunking">
    <p:spTree>
      <p:nvGrpSpPr>
        <p:cNvPr id="1" name=""/>
        <p:cNvGrpSpPr/>
        <p:nvPr/>
      </p:nvGrpSpPr>
      <p:grpSpPr>
        <a:xfrm>
          <a:off x="0" y="0"/>
          <a:ext cx="0" cy="0"/>
          <a:chOff x="0" y="0"/>
          <a:chExt cx="0" cy="0"/>
        </a:xfrm>
      </p:grpSpPr>
      <p:sp>
        <p:nvSpPr>
          <p:cNvPr id="12" name="Content Placeholder 11"/>
          <p:cNvSpPr>
            <a:spLocks noGrp="1"/>
          </p:cNvSpPr>
          <p:nvPr>
            <p:ph sz="quarter" idx="12" hasCustomPrompt="1"/>
          </p:nvPr>
        </p:nvSpPr>
        <p:spPr>
          <a:xfrm>
            <a:off x="1081602" y="1828800"/>
            <a:ext cx="2550598" cy="2442596"/>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1" name="Content Placeholder 11"/>
          <p:cNvSpPr>
            <a:spLocks noGrp="1"/>
          </p:cNvSpPr>
          <p:nvPr>
            <p:ph sz="quarter" idx="13" hasCustomPrompt="1"/>
          </p:nvPr>
        </p:nvSpPr>
        <p:spPr>
          <a:xfrm>
            <a:off x="4817659" y="1825884"/>
            <a:ext cx="2556688" cy="2448428"/>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3" name="Content Placeholder 11"/>
          <p:cNvSpPr>
            <a:spLocks noGrp="1"/>
          </p:cNvSpPr>
          <p:nvPr>
            <p:ph sz="quarter" idx="14" hasCustomPrompt="1"/>
          </p:nvPr>
        </p:nvSpPr>
        <p:spPr>
          <a:xfrm>
            <a:off x="8568647" y="1842230"/>
            <a:ext cx="2522550" cy="2415736"/>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5" name="Text Placeholder 3"/>
          <p:cNvSpPr>
            <a:spLocks noGrp="1"/>
          </p:cNvSpPr>
          <p:nvPr>
            <p:ph type="body" sz="quarter" idx="15" hasCustomPrompt="1"/>
          </p:nvPr>
        </p:nvSpPr>
        <p:spPr>
          <a:xfrm>
            <a:off x="705974" y="4568512"/>
            <a:ext cx="3296065" cy="1231106"/>
          </a:xfrm>
        </p:spPr>
        <p:txBody>
          <a:bodyPr lIns="182880" tIns="0" rIns="182880" bIns="0"/>
          <a:lstStyle>
            <a:lvl1pPr marL="0" indent="0" algn="ctr">
              <a:lnSpc>
                <a:spcPct val="100000"/>
              </a:lnSpc>
              <a:spcBef>
                <a:spcPts val="600"/>
              </a:spcBef>
              <a:buNone/>
              <a:defRPr sz="2000" b="0" i="0" baseline="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0"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a:t>
            </a:r>
            <a:r>
              <a:rPr lang="en-US" dirty="0" err="1"/>
              <a:t>Titlecase</a:t>
            </a:r>
            <a:endParaRPr lang="en-US" dirty="0"/>
          </a:p>
        </p:txBody>
      </p:sp>
      <p:sp>
        <p:nvSpPr>
          <p:cNvPr id="9" name="Text Placeholder 3"/>
          <p:cNvSpPr>
            <a:spLocks noGrp="1"/>
          </p:cNvSpPr>
          <p:nvPr>
            <p:ph type="body" sz="quarter" idx="18" hasCustomPrompt="1"/>
          </p:nvPr>
        </p:nvSpPr>
        <p:spPr>
          <a:xfrm>
            <a:off x="4456692" y="4568512"/>
            <a:ext cx="3296065" cy="1231106"/>
          </a:xfrm>
        </p:spPr>
        <p:txBody>
          <a:bodyPr lIns="182880" tIns="0" rIns="182880" bIns="0"/>
          <a:lstStyle>
            <a:lvl1pPr marL="0" indent="0" algn="ctr">
              <a:lnSpc>
                <a:spcPct val="100000"/>
              </a:lnSpc>
              <a:spcBef>
                <a:spcPts val="600"/>
              </a:spcBef>
              <a:buNone/>
              <a:defRPr sz="2000" b="0" i="0" baseline="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4" name="Text Placeholder 3"/>
          <p:cNvSpPr>
            <a:spLocks noGrp="1"/>
          </p:cNvSpPr>
          <p:nvPr>
            <p:ph type="body" sz="quarter" idx="19" hasCustomPrompt="1"/>
          </p:nvPr>
        </p:nvSpPr>
        <p:spPr>
          <a:xfrm>
            <a:off x="8181890" y="4568512"/>
            <a:ext cx="3296065" cy="1231106"/>
          </a:xfrm>
        </p:spPr>
        <p:txBody>
          <a:bodyPr lIns="182880" tIns="0" rIns="182880" bIns="0"/>
          <a:lstStyle>
            <a:lvl1pPr marL="0" indent="0" algn="ctr">
              <a:lnSpc>
                <a:spcPct val="100000"/>
              </a:lnSpc>
              <a:spcBef>
                <a:spcPts val="600"/>
              </a:spcBef>
              <a:buNone/>
              <a:defRPr sz="2000" b="0" i="0" baseline="0">
                <a:latin typeface="+mn-lt"/>
                <a:ea typeface="Gotham Book" panose="02000604040000020004" pitchFamily="50" charset="0"/>
                <a:cs typeface="Gotham Book" panose="02000604040000020004" pitchFamily="50" charset="0"/>
              </a:defRPr>
            </a:lvl1pPr>
          </a:lstStyle>
          <a:p>
            <a:pPr lvl="0"/>
            <a:r>
              <a:rPr lang="en-US" dirty="0"/>
              <a:t>Click to add text</a:t>
            </a:r>
          </a:p>
        </p:txBody>
      </p:sp>
    </p:spTree>
    <p:extLst>
      <p:ext uri="{BB962C8B-B14F-4D97-AF65-F5344CB8AC3E}">
        <p14:creationId xmlns:p14="http://schemas.microsoft.com/office/powerpoint/2010/main" val="3688740393"/>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47453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BAAD8C-7ECA-43C9-AB8B-E31B67C53AC1}" type="datetime1">
              <a:rPr lang="en-US" smtClean="0"/>
              <a:t>10/28/2016</a:t>
            </a:fld>
            <a:endParaRPr lang="en-US"/>
          </a:p>
        </p:txBody>
      </p:sp>
      <p:sp>
        <p:nvSpPr>
          <p:cNvPr id="5" name="Footer Placeholder 4"/>
          <p:cNvSpPr>
            <a:spLocks noGrp="1"/>
          </p:cNvSpPr>
          <p:nvPr>
            <p:ph type="ftr" sz="quarter" idx="11"/>
          </p:nvPr>
        </p:nvSpPr>
        <p:spPr/>
        <p:txBody>
          <a:bodyPr/>
          <a:lstStyle/>
          <a:p>
            <a:r>
              <a:rPr lang="en-US"/>
              <a:t>Julie Lerman    TheDataFarm.com   @julielerman</a:t>
            </a:r>
          </a:p>
        </p:txBody>
      </p:sp>
      <p:sp>
        <p:nvSpPr>
          <p:cNvPr id="6" name="Slide Number Placeholder 5"/>
          <p:cNvSpPr>
            <a:spLocks noGrp="1"/>
          </p:cNvSpPr>
          <p:nvPr>
            <p:ph type="sldNum" sz="quarter" idx="12"/>
          </p:nvPr>
        </p:nvSpPr>
        <p:spPr/>
        <p:txBody>
          <a:bodyPr/>
          <a:lstStyle/>
          <a:p>
            <a:fld id="{F30052C1-90AA-43A6-B920-00616AD92F3E}" type="slidenum">
              <a:rPr lang="en-US" smtClean="0"/>
              <a:t>‹#›</a:t>
            </a:fld>
            <a:endParaRPr lang="en-US"/>
          </a:p>
        </p:txBody>
      </p:sp>
    </p:spTree>
    <p:extLst>
      <p:ext uri="{BB962C8B-B14F-4D97-AF65-F5344CB8AC3E}">
        <p14:creationId xmlns:p14="http://schemas.microsoft.com/office/powerpoint/2010/main" val="238074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E401DB-ED43-4E36-ADC2-2B59B5AF678A}" type="datetime1">
              <a:rPr lang="en-US" smtClean="0"/>
              <a:t>10/28/2016</a:t>
            </a:fld>
            <a:endParaRPr lang="en-US"/>
          </a:p>
        </p:txBody>
      </p:sp>
      <p:sp>
        <p:nvSpPr>
          <p:cNvPr id="5" name="Footer Placeholder 4"/>
          <p:cNvSpPr>
            <a:spLocks noGrp="1"/>
          </p:cNvSpPr>
          <p:nvPr>
            <p:ph type="ftr" sz="quarter" idx="11"/>
          </p:nvPr>
        </p:nvSpPr>
        <p:spPr/>
        <p:txBody>
          <a:bodyPr/>
          <a:lstStyle/>
          <a:p>
            <a:r>
              <a:rPr lang="en-US"/>
              <a:t>Julie Lerman    TheDataFarm.com   @julielerman</a:t>
            </a:r>
          </a:p>
        </p:txBody>
      </p:sp>
      <p:sp>
        <p:nvSpPr>
          <p:cNvPr id="6" name="Slide Number Placeholder 5"/>
          <p:cNvSpPr>
            <a:spLocks noGrp="1"/>
          </p:cNvSpPr>
          <p:nvPr>
            <p:ph type="sldNum" sz="quarter" idx="12"/>
          </p:nvPr>
        </p:nvSpPr>
        <p:spPr/>
        <p:txBody>
          <a:bodyPr/>
          <a:lstStyle/>
          <a:p>
            <a:fld id="{F30052C1-90AA-43A6-B920-00616AD92F3E}" type="slidenum">
              <a:rPr lang="en-US" smtClean="0"/>
              <a:t>‹#›</a:t>
            </a:fld>
            <a:endParaRPr lang="en-US"/>
          </a:p>
        </p:txBody>
      </p:sp>
    </p:spTree>
    <p:extLst>
      <p:ext uri="{BB962C8B-B14F-4D97-AF65-F5344CB8AC3E}">
        <p14:creationId xmlns:p14="http://schemas.microsoft.com/office/powerpoint/2010/main" val="12027418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2A1A65-077F-4DAD-A661-5207101B70FD}" type="datetime1">
              <a:rPr lang="en-US" smtClean="0"/>
              <a:t>10/28/2016</a:t>
            </a:fld>
            <a:endParaRPr lang="en-US"/>
          </a:p>
        </p:txBody>
      </p:sp>
      <p:sp>
        <p:nvSpPr>
          <p:cNvPr id="5" name="Footer Placeholder 4"/>
          <p:cNvSpPr>
            <a:spLocks noGrp="1"/>
          </p:cNvSpPr>
          <p:nvPr>
            <p:ph type="ftr" sz="quarter" idx="11"/>
          </p:nvPr>
        </p:nvSpPr>
        <p:spPr/>
        <p:txBody>
          <a:bodyPr/>
          <a:lstStyle/>
          <a:p>
            <a:r>
              <a:rPr lang="en-US"/>
              <a:t>Julie Lerman    TheDataFarm.com   @julielerman</a:t>
            </a:r>
          </a:p>
        </p:txBody>
      </p:sp>
      <p:sp>
        <p:nvSpPr>
          <p:cNvPr id="6" name="Slide Number Placeholder 5"/>
          <p:cNvSpPr>
            <a:spLocks noGrp="1"/>
          </p:cNvSpPr>
          <p:nvPr>
            <p:ph type="sldNum" sz="quarter" idx="12"/>
          </p:nvPr>
        </p:nvSpPr>
        <p:spPr/>
        <p:txBody>
          <a:bodyPr/>
          <a:lstStyle/>
          <a:p>
            <a:fld id="{F30052C1-90AA-43A6-B920-00616AD92F3E}" type="slidenum">
              <a:rPr lang="en-US" smtClean="0"/>
              <a:t>‹#›</a:t>
            </a:fld>
            <a:endParaRPr lang="en-US"/>
          </a:p>
        </p:txBody>
      </p:sp>
    </p:spTree>
    <p:extLst>
      <p:ext uri="{BB962C8B-B14F-4D97-AF65-F5344CB8AC3E}">
        <p14:creationId xmlns:p14="http://schemas.microsoft.com/office/powerpoint/2010/main" val="9231372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9580A4-9A25-47B5-8D95-D48DDAF15E77}" type="datetime1">
              <a:rPr lang="en-US" smtClean="0"/>
              <a:t>10/28/2016</a:t>
            </a:fld>
            <a:endParaRPr lang="en-US"/>
          </a:p>
        </p:txBody>
      </p:sp>
      <p:sp>
        <p:nvSpPr>
          <p:cNvPr id="6" name="Footer Placeholder 5"/>
          <p:cNvSpPr>
            <a:spLocks noGrp="1"/>
          </p:cNvSpPr>
          <p:nvPr>
            <p:ph type="ftr" sz="quarter" idx="11"/>
          </p:nvPr>
        </p:nvSpPr>
        <p:spPr/>
        <p:txBody>
          <a:bodyPr/>
          <a:lstStyle/>
          <a:p>
            <a:r>
              <a:rPr lang="en-US"/>
              <a:t>Julie Lerman    TheDataFarm.com   @julielerman</a:t>
            </a:r>
          </a:p>
        </p:txBody>
      </p:sp>
      <p:sp>
        <p:nvSpPr>
          <p:cNvPr id="7" name="Slide Number Placeholder 6"/>
          <p:cNvSpPr>
            <a:spLocks noGrp="1"/>
          </p:cNvSpPr>
          <p:nvPr>
            <p:ph type="sldNum" sz="quarter" idx="12"/>
          </p:nvPr>
        </p:nvSpPr>
        <p:spPr/>
        <p:txBody>
          <a:bodyPr/>
          <a:lstStyle/>
          <a:p>
            <a:fld id="{F30052C1-90AA-43A6-B920-00616AD92F3E}" type="slidenum">
              <a:rPr lang="en-US" smtClean="0"/>
              <a:t>‹#›</a:t>
            </a:fld>
            <a:endParaRPr lang="en-US"/>
          </a:p>
        </p:txBody>
      </p:sp>
    </p:spTree>
    <p:extLst>
      <p:ext uri="{BB962C8B-B14F-4D97-AF65-F5344CB8AC3E}">
        <p14:creationId xmlns:p14="http://schemas.microsoft.com/office/powerpoint/2010/main" val="22836702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1A9027-E709-4D38-AAF1-BF197B9A5B93}" type="datetime1">
              <a:rPr lang="en-US" smtClean="0"/>
              <a:t>10/28/2016</a:t>
            </a:fld>
            <a:endParaRPr lang="en-US"/>
          </a:p>
        </p:txBody>
      </p:sp>
      <p:sp>
        <p:nvSpPr>
          <p:cNvPr id="8" name="Footer Placeholder 7"/>
          <p:cNvSpPr>
            <a:spLocks noGrp="1"/>
          </p:cNvSpPr>
          <p:nvPr>
            <p:ph type="ftr" sz="quarter" idx="11"/>
          </p:nvPr>
        </p:nvSpPr>
        <p:spPr/>
        <p:txBody>
          <a:bodyPr/>
          <a:lstStyle/>
          <a:p>
            <a:r>
              <a:rPr lang="en-US"/>
              <a:t>Julie Lerman    TheDataFarm.com   @julielerman</a:t>
            </a:r>
          </a:p>
        </p:txBody>
      </p:sp>
      <p:sp>
        <p:nvSpPr>
          <p:cNvPr id="9" name="Slide Number Placeholder 8"/>
          <p:cNvSpPr>
            <a:spLocks noGrp="1"/>
          </p:cNvSpPr>
          <p:nvPr>
            <p:ph type="sldNum" sz="quarter" idx="12"/>
          </p:nvPr>
        </p:nvSpPr>
        <p:spPr/>
        <p:txBody>
          <a:bodyPr/>
          <a:lstStyle/>
          <a:p>
            <a:fld id="{F30052C1-90AA-43A6-B920-00616AD92F3E}" type="slidenum">
              <a:rPr lang="en-US" smtClean="0"/>
              <a:t>‹#›</a:t>
            </a:fld>
            <a:endParaRPr lang="en-US"/>
          </a:p>
        </p:txBody>
      </p:sp>
    </p:spTree>
    <p:extLst>
      <p:ext uri="{BB962C8B-B14F-4D97-AF65-F5344CB8AC3E}">
        <p14:creationId xmlns:p14="http://schemas.microsoft.com/office/powerpoint/2010/main" val="734397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6AE5CC-2A3E-4C3A-B4A4-64D29D43E7A1}"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A39C9-B498-48FC-A337-F8A79180CF52}" type="slidenum">
              <a:rPr lang="en-US" smtClean="0"/>
              <a:t>‹#›</a:t>
            </a:fld>
            <a:endParaRPr lang="en-US"/>
          </a:p>
        </p:txBody>
      </p:sp>
    </p:spTree>
    <p:extLst>
      <p:ext uri="{BB962C8B-B14F-4D97-AF65-F5344CB8AC3E}">
        <p14:creationId xmlns:p14="http://schemas.microsoft.com/office/powerpoint/2010/main" val="3325559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698377-27F7-4819-9288-81C953EC0C47}" type="datetime1">
              <a:rPr lang="en-US" smtClean="0"/>
              <a:t>10/28/2016</a:t>
            </a:fld>
            <a:endParaRPr lang="en-US"/>
          </a:p>
        </p:txBody>
      </p:sp>
      <p:sp>
        <p:nvSpPr>
          <p:cNvPr id="4" name="Footer Placeholder 3"/>
          <p:cNvSpPr>
            <a:spLocks noGrp="1"/>
          </p:cNvSpPr>
          <p:nvPr>
            <p:ph type="ftr" sz="quarter" idx="11"/>
          </p:nvPr>
        </p:nvSpPr>
        <p:spPr/>
        <p:txBody>
          <a:bodyPr/>
          <a:lstStyle/>
          <a:p>
            <a:r>
              <a:rPr lang="en-US"/>
              <a:t>Julie Lerman    TheDataFarm.com   @julielerman</a:t>
            </a:r>
          </a:p>
        </p:txBody>
      </p:sp>
      <p:sp>
        <p:nvSpPr>
          <p:cNvPr id="5" name="Slide Number Placeholder 4"/>
          <p:cNvSpPr>
            <a:spLocks noGrp="1"/>
          </p:cNvSpPr>
          <p:nvPr>
            <p:ph type="sldNum" sz="quarter" idx="12"/>
          </p:nvPr>
        </p:nvSpPr>
        <p:spPr/>
        <p:txBody>
          <a:bodyPr/>
          <a:lstStyle/>
          <a:p>
            <a:fld id="{F30052C1-90AA-43A6-B920-00616AD92F3E}" type="slidenum">
              <a:rPr lang="en-US" smtClean="0"/>
              <a:t>‹#›</a:t>
            </a:fld>
            <a:endParaRPr lang="en-US"/>
          </a:p>
        </p:txBody>
      </p:sp>
    </p:spTree>
    <p:extLst>
      <p:ext uri="{BB962C8B-B14F-4D97-AF65-F5344CB8AC3E}">
        <p14:creationId xmlns:p14="http://schemas.microsoft.com/office/powerpoint/2010/main" val="42077325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1" name="Footer Placeholder 10"/>
          <p:cNvSpPr>
            <a:spLocks noGrp="1"/>
          </p:cNvSpPr>
          <p:nvPr>
            <p:ph type="ftr" sz="quarter" idx="11"/>
          </p:nvPr>
        </p:nvSpPr>
        <p:spPr>
          <a:xfrm>
            <a:off x="2964872" y="6280728"/>
            <a:ext cx="5604164" cy="461817"/>
          </a:xfrm>
        </p:spPr>
        <p:txBody>
          <a:bodyPr/>
          <a:lstStyle>
            <a:lvl1pPr>
              <a:defRPr sz="2000" b="1"/>
            </a:lvl1pPr>
          </a:lstStyle>
          <a:p>
            <a:r>
              <a:rPr lang="en-US" dirty="0"/>
              <a:t>Julie Lerman    TheDataFarm.com   @</a:t>
            </a:r>
            <a:r>
              <a:rPr lang="en-US" dirty="0" err="1"/>
              <a:t>julielerman</a:t>
            </a:r>
            <a:endParaRPr lang="en-US" dirty="0"/>
          </a:p>
        </p:txBody>
      </p:sp>
    </p:spTree>
    <p:extLst>
      <p:ext uri="{BB962C8B-B14F-4D97-AF65-F5344CB8AC3E}">
        <p14:creationId xmlns:p14="http://schemas.microsoft.com/office/powerpoint/2010/main" val="1094378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07F334-E6DA-4E89-AB77-F49CDE9FE61E}" type="datetime1">
              <a:rPr lang="en-US" smtClean="0"/>
              <a:t>10/28/2016</a:t>
            </a:fld>
            <a:endParaRPr lang="en-US"/>
          </a:p>
        </p:txBody>
      </p:sp>
      <p:sp>
        <p:nvSpPr>
          <p:cNvPr id="6" name="Footer Placeholder 5"/>
          <p:cNvSpPr>
            <a:spLocks noGrp="1"/>
          </p:cNvSpPr>
          <p:nvPr>
            <p:ph type="ftr" sz="quarter" idx="11"/>
          </p:nvPr>
        </p:nvSpPr>
        <p:spPr/>
        <p:txBody>
          <a:bodyPr/>
          <a:lstStyle/>
          <a:p>
            <a:r>
              <a:rPr lang="en-US"/>
              <a:t>Julie Lerman    TheDataFarm.com   @julielerman</a:t>
            </a:r>
          </a:p>
        </p:txBody>
      </p:sp>
      <p:sp>
        <p:nvSpPr>
          <p:cNvPr id="7" name="Slide Number Placeholder 6"/>
          <p:cNvSpPr>
            <a:spLocks noGrp="1"/>
          </p:cNvSpPr>
          <p:nvPr>
            <p:ph type="sldNum" sz="quarter" idx="12"/>
          </p:nvPr>
        </p:nvSpPr>
        <p:spPr/>
        <p:txBody>
          <a:bodyPr/>
          <a:lstStyle/>
          <a:p>
            <a:fld id="{F30052C1-90AA-43A6-B920-00616AD92F3E}" type="slidenum">
              <a:rPr lang="en-US" smtClean="0"/>
              <a:t>‹#›</a:t>
            </a:fld>
            <a:endParaRPr lang="en-US"/>
          </a:p>
        </p:txBody>
      </p:sp>
    </p:spTree>
    <p:extLst>
      <p:ext uri="{BB962C8B-B14F-4D97-AF65-F5344CB8AC3E}">
        <p14:creationId xmlns:p14="http://schemas.microsoft.com/office/powerpoint/2010/main" val="3915960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03AFCF-55FC-46A1-8B61-F1BE6A937944}" type="datetime1">
              <a:rPr lang="en-US" smtClean="0"/>
              <a:t>10/28/2016</a:t>
            </a:fld>
            <a:endParaRPr lang="en-US"/>
          </a:p>
        </p:txBody>
      </p:sp>
      <p:sp>
        <p:nvSpPr>
          <p:cNvPr id="6" name="Footer Placeholder 5"/>
          <p:cNvSpPr>
            <a:spLocks noGrp="1"/>
          </p:cNvSpPr>
          <p:nvPr>
            <p:ph type="ftr" sz="quarter" idx="11"/>
          </p:nvPr>
        </p:nvSpPr>
        <p:spPr/>
        <p:txBody>
          <a:bodyPr/>
          <a:lstStyle/>
          <a:p>
            <a:r>
              <a:rPr lang="en-US"/>
              <a:t>Julie Lerman    TheDataFarm.com   @julielerman</a:t>
            </a:r>
          </a:p>
        </p:txBody>
      </p:sp>
      <p:sp>
        <p:nvSpPr>
          <p:cNvPr id="7" name="Slide Number Placeholder 6"/>
          <p:cNvSpPr>
            <a:spLocks noGrp="1"/>
          </p:cNvSpPr>
          <p:nvPr>
            <p:ph type="sldNum" sz="quarter" idx="12"/>
          </p:nvPr>
        </p:nvSpPr>
        <p:spPr/>
        <p:txBody>
          <a:bodyPr/>
          <a:lstStyle/>
          <a:p>
            <a:fld id="{F30052C1-90AA-43A6-B920-00616AD92F3E}" type="slidenum">
              <a:rPr lang="en-US" smtClean="0"/>
              <a:t>‹#›</a:t>
            </a:fld>
            <a:endParaRPr lang="en-US"/>
          </a:p>
        </p:txBody>
      </p:sp>
    </p:spTree>
    <p:extLst>
      <p:ext uri="{BB962C8B-B14F-4D97-AF65-F5344CB8AC3E}">
        <p14:creationId xmlns:p14="http://schemas.microsoft.com/office/powerpoint/2010/main" val="35114715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621C71-AB1E-4B8B-B755-293E57950026}" type="datetime1">
              <a:rPr lang="en-US" smtClean="0"/>
              <a:t>10/28/2016</a:t>
            </a:fld>
            <a:endParaRPr lang="en-US"/>
          </a:p>
        </p:txBody>
      </p:sp>
      <p:sp>
        <p:nvSpPr>
          <p:cNvPr id="5" name="Footer Placeholder 4"/>
          <p:cNvSpPr>
            <a:spLocks noGrp="1"/>
          </p:cNvSpPr>
          <p:nvPr>
            <p:ph type="ftr" sz="quarter" idx="11"/>
          </p:nvPr>
        </p:nvSpPr>
        <p:spPr/>
        <p:txBody>
          <a:bodyPr/>
          <a:lstStyle/>
          <a:p>
            <a:r>
              <a:rPr lang="en-US"/>
              <a:t>Julie Lerman    TheDataFarm.com   @julielerman</a:t>
            </a:r>
          </a:p>
        </p:txBody>
      </p:sp>
      <p:sp>
        <p:nvSpPr>
          <p:cNvPr id="6" name="Slide Number Placeholder 5"/>
          <p:cNvSpPr>
            <a:spLocks noGrp="1"/>
          </p:cNvSpPr>
          <p:nvPr>
            <p:ph type="sldNum" sz="quarter" idx="12"/>
          </p:nvPr>
        </p:nvSpPr>
        <p:spPr/>
        <p:txBody>
          <a:bodyPr/>
          <a:lstStyle/>
          <a:p>
            <a:fld id="{F30052C1-90AA-43A6-B920-00616AD92F3E}" type="slidenum">
              <a:rPr lang="en-US" smtClean="0"/>
              <a:t>‹#›</a:t>
            </a:fld>
            <a:endParaRPr lang="en-US"/>
          </a:p>
        </p:txBody>
      </p:sp>
    </p:spTree>
    <p:extLst>
      <p:ext uri="{BB962C8B-B14F-4D97-AF65-F5344CB8AC3E}">
        <p14:creationId xmlns:p14="http://schemas.microsoft.com/office/powerpoint/2010/main" val="33909816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2C6FF1-CBD1-4AE8-BC3B-E209A467F715}" type="datetime1">
              <a:rPr lang="en-US" smtClean="0"/>
              <a:t>10/28/2016</a:t>
            </a:fld>
            <a:endParaRPr lang="en-US"/>
          </a:p>
        </p:txBody>
      </p:sp>
      <p:sp>
        <p:nvSpPr>
          <p:cNvPr id="5" name="Footer Placeholder 4"/>
          <p:cNvSpPr>
            <a:spLocks noGrp="1"/>
          </p:cNvSpPr>
          <p:nvPr>
            <p:ph type="ftr" sz="quarter" idx="11"/>
          </p:nvPr>
        </p:nvSpPr>
        <p:spPr/>
        <p:txBody>
          <a:bodyPr/>
          <a:lstStyle/>
          <a:p>
            <a:r>
              <a:rPr lang="en-US"/>
              <a:t>Julie Lerman    TheDataFarm.com   @julielerman</a:t>
            </a:r>
          </a:p>
        </p:txBody>
      </p:sp>
      <p:sp>
        <p:nvSpPr>
          <p:cNvPr id="6" name="Slide Number Placeholder 5"/>
          <p:cNvSpPr>
            <a:spLocks noGrp="1"/>
          </p:cNvSpPr>
          <p:nvPr>
            <p:ph type="sldNum" sz="quarter" idx="12"/>
          </p:nvPr>
        </p:nvSpPr>
        <p:spPr/>
        <p:txBody>
          <a:bodyPr/>
          <a:lstStyle/>
          <a:p>
            <a:fld id="{F30052C1-90AA-43A6-B920-00616AD92F3E}" type="slidenum">
              <a:rPr lang="en-US" smtClean="0"/>
              <a:t>‹#›</a:t>
            </a:fld>
            <a:endParaRPr lang="en-US"/>
          </a:p>
        </p:txBody>
      </p:sp>
    </p:spTree>
    <p:extLst>
      <p:ext uri="{BB962C8B-B14F-4D97-AF65-F5344CB8AC3E}">
        <p14:creationId xmlns:p14="http://schemas.microsoft.com/office/powerpoint/2010/main" val="34749737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4_Blan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rtlCol="0"/>
          <a:lstStyle>
            <a:lvl1pPr>
              <a:defRPr/>
            </a:lvl1pPr>
          </a:lstStyle>
          <a:p>
            <a:r>
              <a:rPr lang="en-US" dirty="0"/>
              <a:t>Click to Edit Master Title Style</a:t>
            </a:r>
          </a:p>
        </p:txBody>
      </p:sp>
    </p:spTree>
    <p:extLst>
      <p:ext uri="{BB962C8B-B14F-4D97-AF65-F5344CB8AC3E}">
        <p14:creationId xmlns:p14="http://schemas.microsoft.com/office/powerpoint/2010/main" val="30141222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Tree>
    <p:extLst>
      <p:ext uri="{BB962C8B-B14F-4D97-AF65-F5344CB8AC3E}">
        <p14:creationId xmlns:p14="http://schemas.microsoft.com/office/powerpoint/2010/main" val="310304417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amp; 2-color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1"/>
                    </a:gs>
                    <a:gs pos="100000">
                      <a:schemeClr val="tx1"/>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796638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Quote Slide">
    <p:spTree>
      <p:nvGrpSpPr>
        <p:cNvPr id="1" name=""/>
        <p:cNvGrpSpPr/>
        <p:nvPr/>
      </p:nvGrpSpPr>
      <p:grpSpPr>
        <a:xfrm>
          <a:off x="0" y="0"/>
          <a:ext cx="0" cy="0"/>
          <a:chOff x="0" y="0"/>
          <a:chExt cx="0" cy="0"/>
        </a:xfrm>
      </p:grpSpPr>
      <p:sp>
        <p:nvSpPr>
          <p:cNvPr id="4" name="Title 1"/>
          <p:cNvSpPr>
            <a:spLocks noGrp="1"/>
          </p:cNvSpPr>
          <p:nvPr>
            <p:ph type="title"/>
          </p:nvPr>
        </p:nvSpPr>
        <p:spPr>
          <a:xfrm>
            <a:off x="1616151" y="1414130"/>
            <a:ext cx="9299943" cy="2987749"/>
          </a:xfrm>
        </p:spPr>
        <p:txBody>
          <a:bodyPr vert="horz" lIns="91440" tIns="45720" rIns="91440" bIns="45720" rtlCol="0" anchor="ctr">
            <a:normAutofit/>
          </a:bodyPr>
          <a:lstStyle>
            <a:lvl1pPr algn="l" defTabSz="914400" rtl="0" eaLnBrk="1" latinLnBrk="0" hangingPunct="1">
              <a:spcBef>
                <a:spcPct val="0"/>
              </a:spcBef>
              <a:buNone/>
              <a:defRPr lang="en-US" sz="3600" b="0" kern="1200" cap="none" spc="0" dirty="0">
                <a:ln>
                  <a:noFill/>
                </a:ln>
                <a:solidFill>
                  <a:schemeClr val="tx1"/>
                </a:solidFill>
                <a:effectLst/>
                <a:latin typeface="+mn-lt"/>
                <a:ea typeface="Tahoma" pitchFamily="34" charset="0"/>
                <a:cs typeface="Tahoma" pitchFamily="34" charset="0"/>
              </a:defRPr>
            </a:lvl1pPr>
          </a:lstStyle>
          <a:p>
            <a:r>
              <a:rPr lang="en-US"/>
              <a:t>Click to edit Master title style</a:t>
            </a:r>
            <a:endParaRPr lang="en-US" dirty="0"/>
          </a:p>
        </p:txBody>
      </p:sp>
      <p:sp>
        <p:nvSpPr>
          <p:cNvPr id="7" name="Text Placeholder 8"/>
          <p:cNvSpPr>
            <a:spLocks noGrp="1"/>
          </p:cNvSpPr>
          <p:nvPr>
            <p:ph type="body" sz="quarter" idx="10" hasCustomPrompt="1"/>
          </p:nvPr>
        </p:nvSpPr>
        <p:spPr>
          <a:xfrm>
            <a:off x="4678325" y="4879966"/>
            <a:ext cx="6295116" cy="595312"/>
          </a:xfrm>
        </p:spPr>
        <p:txBody>
          <a:bodyPr>
            <a:noAutofit/>
          </a:bodyPr>
          <a:lstStyle>
            <a:lvl1pPr algn="r">
              <a:buClr>
                <a:schemeClr val="accent6"/>
              </a:buClr>
              <a:buFont typeface="Tahoma" pitchFamily="34" charset="0"/>
              <a:buChar char="—"/>
              <a:defRPr sz="2400" baseline="0">
                <a:solidFill>
                  <a:schemeClr val="accent6"/>
                </a:solidFill>
              </a:defRPr>
            </a:lvl1pPr>
            <a:lvl2pPr>
              <a:defRPr>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Who Said It</a:t>
            </a:r>
          </a:p>
        </p:txBody>
      </p:sp>
    </p:spTree>
    <p:extLst>
      <p:ext uri="{BB962C8B-B14F-4D97-AF65-F5344CB8AC3E}">
        <p14:creationId xmlns:p14="http://schemas.microsoft.com/office/powerpoint/2010/main" val="318292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6AE5CC-2A3E-4C3A-B4A4-64D29D43E7A1}"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A39C9-B498-48FC-A337-F8A79180CF52}" type="slidenum">
              <a:rPr lang="en-US" smtClean="0"/>
              <a:t>‹#›</a:t>
            </a:fld>
            <a:endParaRPr lang="en-US"/>
          </a:p>
        </p:txBody>
      </p:sp>
    </p:spTree>
    <p:extLst>
      <p:ext uri="{BB962C8B-B14F-4D97-AF65-F5344CB8AC3E}">
        <p14:creationId xmlns:p14="http://schemas.microsoft.com/office/powerpoint/2010/main" val="23509213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D60B6B1-6BB7-4877-8CA2-0E4DC2F1D876}"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C1527-A344-4F2F-AA7D-2AC2D63E059D}" type="slidenum">
              <a:rPr lang="en-US" smtClean="0"/>
              <a:t>‹#›</a:t>
            </a:fld>
            <a:endParaRPr lang="en-US"/>
          </a:p>
        </p:txBody>
      </p:sp>
    </p:spTree>
    <p:extLst>
      <p:ext uri="{BB962C8B-B14F-4D97-AF65-F5344CB8AC3E}">
        <p14:creationId xmlns:p14="http://schemas.microsoft.com/office/powerpoint/2010/main" val="5239023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0B6B1-6BB7-4877-8CA2-0E4DC2F1D876}"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C1527-A344-4F2F-AA7D-2AC2D63E059D}" type="slidenum">
              <a:rPr lang="en-US" smtClean="0"/>
              <a:t>‹#›</a:t>
            </a:fld>
            <a:endParaRPr lang="en-US"/>
          </a:p>
        </p:txBody>
      </p:sp>
    </p:spTree>
    <p:extLst>
      <p:ext uri="{BB962C8B-B14F-4D97-AF65-F5344CB8AC3E}">
        <p14:creationId xmlns:p14="http://schemas.microsoft.com/office/powerpoint/2010/main" val="18999205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60B6B1-6BB7-4877-8CA2-0E4DC2F1D876}"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C1527-A344-4F2F-AA7D-2AC2D63E059D}" type="slidenum">
              <a:rPr lang="en-US" smtClean="0"/>
              <a:t>‹#›</a:t>
            </a:fld>
            <a:endParaRPr lang="en-US"/>
          </a:p>
        </p:txBody>
      </p:sp>
    </p:spTree>
    <p:extLst>
      <p:ext uri="{BB962C8B-B14F-4D97-AF65-F5344CB8AC3E}">
        <p14:creationId xmlns:p14="http://schemas.microsoft.com/office/powerpoint/2010/main" val="15540448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60B6B1-6BB7-4877-8CA2-0E4DC2F1D876}" type="datetimeFigureOut">
              <a:rPr lang="en-US" smtClean="0"/>
              <a:t>10/28/2016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C1527-A344-4F2F-AA7D-2AC2D63E059D}" type="slidenum">
              <a:rPr lang="en-US" smtClean="0"/>
              <a:t>‹#›</a:t>
            </a:fld>
            <a:endParaRPr lang="en-US"/>
          </a:p>
        </p:txBody>
      </p:sp>
    </p:spTree>
    <p:extLst>
      <p:ext uri="{BB962C8B-B14F-4D97-AF65-F5344CB8AC3E}">
        <p14:creationId xmlns:p14="http://schemas.microsoft.com/office/powerpoint/2010/main" val="18879803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60B6B1-6BB7-4877-8CA2-0E4DC2F1D876}" type="datetimeFigureOut">
              <a:rPr lang="en-US" smtClean="0"/>
              <a:t>10/28/2016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FC1527-A344-4F2F-AA7D-2AC2D63E059D}" type="slidenum">
              <a:rPr lang="en-US" smtClean="0"/>
              <a:t>‹#›</a:t>
            </a:fld>
            <a:endParaRPr lang="en-US"/>
          </a:p>
        </p:txBody>
      </p:sp>
    </p:spTree>
    <p:extLst>
      <p:ext uri="{BB962C8B-B14F-4D97-AF65-F5344CB8AC3E}">
        <p14:creationId xmlns:p14="http://schemas.microsoft.com/office/powerpoint/2010/main" val="40525680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D60B6B1-6BB7-4877-8CA2-0E4DC2F1D876}" type="datetimeFigureOut">
              <a:rPr lang="en-US" smtClean="0"/>
              <a:t>10/28/2016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C1527-A344-4F2F-AA7D-2AC2D63E059D}" type="slidenum">
              <a:rPr lang="en-US" smtClean="0"/>
              <a:t>‹#›</a:t>
            </a:fld>
            <a:endParaRPr lang="en-US"/>
          </a:p>
        </p:txBody>
      </p:sp>
    </p:spTree>
    <p:extLst>
      <p:ext uri="{BB962C8B-B14F-4D97-AF65-F5344CB8AC3E}">
        <p14:creationId xmlns:p14="http://schemas.microsoft.com/office/powerpoint/2010/main" val="13938176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0B6B1-6BB7-4877-8CA2-0E4DC2F1D876}" type="datetimeFigureOut">
              <a:rPr lang="en-US" smtClean="0"/>
              <a:t>10/28/2016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FC1527-A344-4F2F-AA7D-2AC2D63E059D}" type="slidenum">
              <a:rPr lang="en-US" smtClean="0"/>
              <a:t>‹#›</a:t>
            </a:fld>
            <a:endParaRPr lang="en-US"/>
          </a:p>
        </p:txBody>
      </p:sp>
    </p:spTree>
    <p:extLst>
      <p:ext uri="{BB962C8B-B14F-4D97-AF65-F5344CB8AC3E}">
        <p14:creationId xmlns:p14="http://schemas.microsoft.com/office/powerpoint/2010/main" val="14756134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60B6B1-6BB7-4877-8CA2-0E4DC2F1D876}" type="datetimeFigureOut">
              <a:rPr lang="en-US" smtClean="0"/>
              <a:t>10/28/2016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C1527-A344-4F2F-AA7D-2AC2D63E059D}" type="slidenum">
              <a:rPr lang="en-US" smtClean="0"/>
              <a:t>‹#›</a:t>
            </a:fld>
            <a:endParaRPr lang="en-US"/>
          </a:p>
        </p:txBody>
      </p:sp>
    </p:spTree>
    <p:extLst>
      <p:ext uri="{BB962C8B-B14F-4D97-AF65-F5344CB8AC3E}">
        <p14:creationId xmlns:p14="http://schemas.microsoft.com/office/powerpoint/2010/main" val="34023799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60B6B1-6BB7-4877-8CA2-0E4DC2F1D876}" type="datetimeFigureOut">
              <a:rPr lang="en-US" smtClean="0"/>
              <a:t>10/28/2016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C1527-A344-4F2F-AA7D-2AC2D63E059D}" type="slidenum">
              <a:rPr lang="en-US" smtClean="0"/>
              <a:t>‹#›</a:t>
            </a:fld>
            <a:endParaRPr lang="en-US"/>
          </a:p>
        </p:txBody>
      </p:sp>
    </p:spTree>
    <p:extLst>
      <p:ext uri="{BB962C8B-B14F-4D97-AF65-F5344CB8AC3E}">
        <p14:creationId xmlns:p14="http://schemas.microsoft.com/office/powerpoint/2010/main" val="15762820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0B6B1-6BB7-4877-8CA2-0E4DC2F1D876}"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C1527-A344-4F2F-AA7D-2AC2D63E059D}" type="slidenum">
              <a:rPr lang="en-US" smtClean="0"/>
              <a:t>‹#›</a:t>
            </a:fld>
            <a:endParaRPr lang="en-US"/>
          </a:p>
        </p:txBody>
      </p:sp>
    </p:spTree>
    <p:extLst>
      <p:ext uri="{BB962C8B-B14F-4D97-AF65-F5344CB8AC3E}">
        <p14:creationId xmlns:p14="http://schemas.microsoft.com/office/powerpoint/2010/main" val="1844807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6AE5CC-2A3E-4C3A-B4A4-64D29D43E7A1}" type="datetimeFigureOut">
              <a:rPr lang="en-US" smtClean="0"/>
              <a:t>10/28/2016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1A39C9-B498-48FC-A337-F8A79180CF52}" type="slidenum">
              <a:rPr lang="en-US" smtClean="0"/>
              <a:t>‹#›</a:t>
            </a:fld>
            <a:endParaRPr lang="en-US"/>
          </a:p>
        </p:txBody>
      </p:sp>
    </p:spTree>
    <p:extLst>
      <p:ext uri="{BB962C8B-B14F-4D97-AF65-F5344CB8AC3E}">
        <p14:creationId xmlns:p14="http://schemas.microsoft.com/office/powerpoint/2010/main" val="39096506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0B6B1-6BB7-4877-8CA2-0E4DC2F1D876}"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C1527-A344-4F2F-AA7D-2AC2D63E059D}" type="slidenum">
              <a:rPr lang="en-US" smtClean="0"/>
              <a:t>‹#›</a:t>
            </a:fld>
            <a:endParaRPr lang="en-US"/>
          </a:p>
        </p:txBody>
      </p:sp>
    </p:spTree>
    <p:extLst>
      <p:ext uri="{BB962C8B-B14F-4D97-AF65-F5344CB8AC3E}">
        <p14:creationId xmlns:p14="http://schemas.microsoft.com/office/powerpoint/2010/main" val="1445809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Two Text Chunking">
    <p:spTree>
      <p:nvGrpSpPr>
        <p:cNvPr id="1" name=""/>
        <p:cNvGrpSpPr/>
        <p:nvPr/>
      </p:nvGrpSpPr>
      <p:grpSpPr>
        <a:xfrm>
          <a:off x="0" y="0"/>
          <a:ext cx="0" cy="0"/>
          <a:chOff x="0" y="0"/>
          <a:chExt cx="0" cy="0"/>
        </a:xfrm>
      </p:grpSpPr>
      <p:sp>
        <p:nvSpPr>
          <p:cNvPr id="21" name="Content Placeholder 10"/>
          <p:cNvSpPr>
            <a:spLocks noGrp="1"/>
          </p:cNvSpPr>
          <p:nvPr>
            <p:ph sz="quarter" idx="11" hasCustomPrompt="1"/>
          </p:nvPr>
        </p:nvSpPr>
        <p:spPr>
          <a:xfrm>
            <a:off x="6217330" y="2182985"/>
            <a:ext cx="5257800" cy="3488267"/>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Content Placeholder 10"/>
          <p:cNvSpPr>
            <a:spLocks noGrp="1"/>
          </p:cNvSpPr>
          <p:nvPr>
            <p:ph sz="quarter" idx="10" hasCustomPrompt="1"/>
          </p:nvPr>
        </p:nvSpPr>
        <p:spPr>
          <a:xfrm>
            <a:off x="706515" y="2182985"/>
            <a:ext cx="5257800" cy="3488267"/>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7"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2102572917"/>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Important Statement">
    <p:bg>
      <p:bgPr>
        <a:solidFill>
          <a:schemeClr val="accent2"/>
        </a:solidFill>
        <a:effectLst/>
      </p:bgPr>
    </p:bg>
    <p:spTree>
      <p:nvGrpSpPr>
        <p:cNvPr id="1" name=""/>
        <p:cNvGrpSpPr/>
        <p:nvPr/>
      </p:nvGrpSpPr>
      <p:grpSpPr>
        <a:xfrm>
          <a:off x="0" y="0"/>
          <a:ext cx="0" cy="0"/>
          <a:chOff x="0" y="0"/>
          <a:chExt cx="0" cy="0"/>
        </a:xfrm>
      </p:grpSpPr>
      <p:sp>
        <p:nvSpPr>
          <p:cNvPr id="4" name="Title 12"/>
          <p:cNvSpPr>
            <a:spLocks noGrp="1"/>
          </p:cNvSpPr>
          <p:nvPr>
            <p:ph type="title" hasCustomPrompt="1"/>
          </p:nvPr>
        </p:nvSpPr>
        <p:spPr>
          <a:xfrm>
            <a:off x="2015067" y="1114004"/>
            <a:ext cx="8170333" cy="4629992"/>
          </a:xfrm>
          <a:noFill/>
          <a:ln>
            <a:noFill/>
          </a:ln>
        </p:spPr>
        <p:txBody>
          <a:bodyPr anchor="ctr">
            <a:normAutofit/>
          </a:bodyPr>
          <a:lstStyle>
            <a:lvl1pPr algn="ctr">
              <a:defRPr sz="4799" spc="-112" baseline="0">
                <a:solidFill>
                  <a:schemeClr val="bg1"/>
                </a:solidFill>
                <a:latin typeface="+mj-lt"/>
              </a:defRPr>
            </a:lvl1pPr>
          </a:lstStyle>
          <a:p>
            <a:r>
              <a:rPr lang="en-US" dirty="0"/>
              <a:t>This is a short, important statement to bring attention to something.</a:t>
            </a:r>
          </a:p>
        </p:txBody>
      </p:sp>
    </p:spTree>
    <p:extLst>
      <p:ext uri="{BB962C8B-B14F-4D97-AF65-F5344CB8AC3E}">
        <p14:creationId xmlns:p14="http://schemas.microsoft.com/office/powerpoint/2010/main" val="294844392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Code Notes Light">
    <p:spTree>
      <p:nvGrpSpPr>
        <p:cNvPr id="1" name=""/>
        <p:cNvGrpSpPr/>
        <p:nvPr/>
      </p:nvGrpSpPr>
      <p:grpSpPr>
        <a:xfrm>
          <a:off x="0" y="0"/>
          <a:ext cx="0" cy="0"/>
          <a:chOff x="0" y="0"/>
          <a:chExt cx="0" cy="0"/>
        </a:xfrm>
      </p:grpSpPr>
      <p:sp>
        <p:nvSpPr>
          <p:cNvPr id="4" name="Rectangle 3"/>
          <p:cNvSpPr/>
          <p:nvPr/>
        </p:nvSpPr>
        <p:spPr>
          <a:xfrm>
            <a:off x="0" y="1"/>
            <a:ext cx="6096000" cy="6858000"/>
          </a:xfrm>
          <a:prstGeom prst="rect">
            <a:avLst/>
          </a:prstGeom>
          <a:solidFill>
            <a:schemeClr val="bg2"/>
          </a:solidFill>
          <a:ln>
            <a:no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31" tIns="45716" rIns="91431" bIns="45716" numCol="1" spcCol="0" rtlCol="0" fromWordArt="0" anchor="ctr" anchorCtr="0" forceAA="0" compatLnSpc="1">
            <a:prstTxWarp prst="textNoShape">
              <a:avLst/>
            </a:prstTxWarp>
            <a:noAutofit/>
          </a:bodyPr>
          <a:lstStyle/>
          <a:p>
            <a:pPr algn="ctr"/>
            <a:endParaRPr lang="en-US" sz="2400" dirty="0" err="1">
              <a:solidFill>
                <a:schemeClr val="bg1"/>
              </a:solidFill>
              <a:latin typeface="Gotham Medium" panose="02000604030000020004" pitchFamily="50" charset="0"/>
            </a:endParaRPr>
          </a:p>
        </p:txBody>
      </p:sp>
      <p:sp>
        <p:nvSpPr>
          <p:cNvPr id="9" name="Text Placeholder 7"/>
          <p:cNvSpPr>
            <a:spLocks noGrp="1"/>
          </p:cNvSpPr>
          <p:nvPr>
            <p:ph type="body" sz="quarter" idx="17" hasCustomPrompt="1"/>
          </p:nvPr>
        </p:nvSpPr>
        <p:spPr>
          <a:xfrm>
            <a:off x="706518" y="774700"/>
            <a:ext cx="4899175" cy="5597779"/>
          </a:xfrm>
        </p:spPr>
        <p:txBody>
          <a:bodyPr anchor="t"/>
          <a:lstStyle>
            <a:lvl1pPr marL="0" indent="0">
              <a:spcBef>
                <a:spcPts val="1800"/>
              </a:spcBef>
              <a:buNone/>
              <a:defRPr sz="2200">
                <a:solidFill>
                  <a:schemeClr val="tx1"/>
                </a:solidFill>
                <a:latin typeface="Roboto Mono" pitchFamily="2" charset="0"/>
                <a:ea typeface="Roboto Mono" pitchFamily="2" charset="0"/>
              </a:defRPr>
            </a:lvl1pPr>
            <a:lvl2pPr marL="297073" indent="0">
              <a:buNone/>
              <a:defRPr>
                <a:solidFill>
                  <a:schemeClr val="bg1"/>
                </a:solidFill>
                <a:latin typeface="Roboto Mono" pitchFamily="2" charset="0"/>
                <a:ea typeface="Roboto Mono" pitchFamily="2" charset="0"/>
              </a:defRPr>
            </a:lvl2pPr>
            <a:lvl3pPr marL="596174" indent="0">
              <a:buNone/>
              <a:defRPr>
                <a:solidFill>
                  <a:schemeClr val="bg1"/>
                </a:solidFill>
                <a:latin typeface="Roboto Mono" pitchFamily="2" charset="0"/>
                <a:ea typeface="Roboto Mono" pitchFamily="2" charset="0"/>
              </a:defRPr>
            </a:lvl3pPr>
            <a:lvl4pPr marL="883075" indent="0">
              <a:buNone/>
              <a:defRPr>
                <a:solidFill>
                  <a:schemeClr val="bg1"/>
                </a:solidFill>
                <a:latin typeface="Roboto Mono" pitchFamily="2" charset="0"/>
                <a:ea typeface="Roboto Mono" pitchFamily="2" charset="0"/>
              </a:defRPr>
            </a:lvl4pPr>
            <a:lvl5pPr marL="1096720" indent="0">
              <a:buNone/>
              <a:defRPr>
                <a:solidFill>
                  <a:schemeClr val="bg1"/>
                </a:solidFill>
                <a:latin typeface="Roboto Mono" pitchFamily="2" charset="0"/>
                <a:ea typeface="Roboto Mono" pitchFamily="2" charset="0"/>
              </a:defRPr>
            </a:lvl5pPr>
          </a:lstStyle>
          <a:p>
            <a:pPr lvl="0"/>
            <a:r>
              <a:rPr lang="en-US" dirty="0"/>
              <a:t>Click to add code</a:t>
            </a:r>
          </a:p>
        </p:txBody>
      </p:sp>
      <p:sp>
        <p:nvSpPr>
          <p:cNvPr id="6" name="Text Placeholder 5"/>
          <p:cNvSpPr>
            <a:spLocks noGrp="1"/>
          </p:cNvSpPr>
          <p:nvPr>
            <p:ph type="body" sz="quarter" idx="18" hasCustomPrompt="1"/>
          </p:nvPr>
        </p:nvSpPr>
        <p:spPr>
          <a:xfrm>
            <a:off x="6579126" y="774700"/>
            <a:ext cx="4901184" cy="5597779"/>
          </a:xfrm>
        </p:spPr>
        <p:txBody>
          <a:bodyPr/>
          <a:lstStyle>
            <a:lvl1pPr marL="284163" indent="-284163">
              <a:lnSpc>
                <a:spcPts val="2000"/>
              </a:lnSpc>
              <a:spcBef>
                <a:spcPts val="0"/>
              </a:spcBef>
              <a:buSzPct val="70000"/>
              <a:buFont typeface="Wingdings 3" panose="05040102010807070707" pitchFamily="18" charset="2"/>
              <a:buChar char="t"/>
              <a:defRPr sz="2200" baseline="0">
                <a:solidFill>
                  <a:schemeClr val="tx1"/>
                </a:solidFill>
              </a:defRPr>
            </a:lvl1pPr>
            <a:lvl2pPr marL="284163" indent="0">
              <a:lnSpc>
                <a:spcPts val="2000"/>
              </a:lnSpc>
              <a:buFontTx/>
              <a:buNone/>
              <a:defRPr/>
            </a:lvl2pPr>
            <a:lvl3pPr marL="284163" indent="0">
              <a:buFontTx/>
              <a:buNone/>
              <a:defRPr/>
            </a:lvl3pPr>
            <a:lvl4pPr marL="284163" indent="0">
              <a:buFontTx/>
              <a:buNone/>
              <a:defRPr/>
            </a:lvl4pPr>
            <a:lvl5pPr marL="284163" indent="0">
              <a:buFontTx/>
              <a:buNone/>
              <a:defRPr/>
            </a:lvl5pPr>
          </a:lstStyle>
          <a:p>
            <a:pPr lvl="0"/>
            <a:r>
              <a:rPr lang="en-US" dirty="0"/>
              <a:t>Click to add a note</a:t>
            </a:r>
          </a:p>
          <a:p>
            <a:pPr lvl="0"/>
            <a:endParaRPr lang="en-US" dirty="0"/>
          </a:p>
          <a:p>
            <a:pPr lvl="0"/>
            <a:r>
              <a:rPr lang="en-US" dirty="0"/>
              <a:t>Line your note up with the corresponding code</a:t>
            </a:r>
          </a:p>
          <a:p>
            <a:pPr lvl="0"/>
            <a:endParaRPr lang="en-US" dirty="0"/>
          </a:p>
        </p:txBody>
      </p:sp>
    </p:spTree>
    <p:extLst>
      <p:ext uri="{BB962C8B-B14F-4D97-AF65-F5344CB8AC3E}">
        <p14:creationId xmlns:p14="http://schemas.microsoft.com/office/powerpoint/2010/main" val="30471422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66196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Title/Image | Content">
    <p:spTree>
      <p:nvGrpSpPr>
        <p:cNvPr id="1" name=""/>
        <p:cNvGrpSpPr/>
        <p:nvPr/>
      </p:nvGrpSpPr>
      <p:grpSpPr>
        <a:xfrm>
          <a:off x="0" y="0"/>
          <a:ext cx="0" cy="0"/>
          <a:chOff x="0" y="0"/>
          <a:chExt cx="0" cy="0"/>
        </a:xfrm>
      </p:grpSpPr>
      <p:sp>
        <p:nvSpPr>
          <p:cNvPr id="17" name="Text Placeholder 16"/>
          <p:cNvSpPr>
            <a:spLocks noGrp="1"/>
          </p:cNvSpPr>
          <p:nvPr>
            <p:ph type="body" sz="quarter" idx="12" hasCustomPrompt="1"/>
          </p:nvPr>
        </p:nvSpPr>
        <p:spPr>
          <a:xfrm>
            <a:off x="5037364" y="426704"/>
            <a:ext cx="6776355" cy="5990425"/>
          </a:xfrm>
        </p:spPr>
        <p:txBody>
          <a:bodyPr anchor="ctr"/>
          <a:lstStyle>
            <a:lvl1pPr algn="l">
              <a:lnSpc>
                <a:spcPct val="100000"/>
              </a:lnSpc>
              <a:defRPr sz="240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marL="1427163" indent="0">
              <a:buNone/>
              <a:defRPr>
                <a:solidFill>
                  <a:schemeClr val="accent1"/>
                </a:solidFill>
              </a:defRPr>
            </a:lvl6pPr>
            <a:lvl7pPr>
              <a:defRPr>
                <a:solidFill>
                  <a:schemeClr val="accent1"/>
                </a:solidFill>
              </a:defRPr>
            </a:lvl7pPr>
            <a:lvl8pPr>
              <a:defRPr>
                <a:solidFill>
                  <a:schemeClr val="accent1"/>
                </a:solidFill>
              </a:defRPr>
            </a:lvl8pPr>
            <a:lvl9pPr marL="2286000" indent="0">
              <a:buNone/>
              <a:defRPr>
                <a:solidFill>
                  <a:schemeClr val="accent1"/>
                </a:solidFill>
              </a:defRPr>
            </a:lvl9pPr>
          </a:lstStyle>
          <a:p>
            <a:pPr lvl="0"/>
            <a:r>
              <a:rPr lang="en-US" dirty="0"/>
              <a:t>Click to add longer text </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p:nvCxnSpPr>
        <p:spPr>
          <a:xfrm>
            <a:off x="4584700" y="426704"/>
            <a:ext cx="0" cy="5990425"/>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 name="Content Placeholder 2"/>
          <p:cNvSpPr>
            <a:spLocks noGrp="1"/>
          </p:cNvSpPr>
          <p:nvPr>
            <p:ph sz="quarter" idx="14" hasCustomPrompt="1"/>
          </p:nvPr>
        </p:nvSpPr>
        <p:spPr>
          <a:xfrm>
            <a:off x="358814" y="1598903"/>
            <a:ext cx="3773223" cy="3646025"/>
          </a:xfrm>
        </p:spPr>
        <p:txBody>
          <a:bodyPr anchor="ctr"/>
          <a:lstStyle>
            <a:lvl1pPr algn="r">
              <a:lnSpc>
                <a:spcPct val="100000"/>
              </a:lnSpc>
              <a:defRPr sz="3600" b="0" i="0">
                <a:latin typeface="+mj-lt"/>
                <a:ea typeface="Gotham Rounded Light" charset="0"/>
                <a:cs typeface="Gotham Rounded Light" charset="0"/>
              </a:defRPr>
            </a:lvl1pPr>
          </a:lstStyle>
          <a:p>
            <a:pPr lvl="0"/>
            <a:r>
              <a:rPr lang="en-US" dirty="0"/>
              <a:t>Click to Add Title or Click Icon to Add Graphic</a:t>
            </a:r>
          </a:p>
        </p:txBody>
      </p:sp>
      <p:sp>
        <p:nvSpPr>
          <p:cNvPr id="6" name="Rectangle 5"/>
          <p:cNvSpPr/>
          <p:nvPr/>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slide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Tree>
    <p:extLst>
      <p:ext uri="{BB962C8B-B14F-4D97-AF65-F5344CB8AC3E}">
        <p14:creationId xmlns:p14="http://schemas.microsoft.com/office/powerpoint/2010/main" val="318721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6">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7">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5" name="Author Contact"/>
          <p:cNvSpPr>
            <a:spLocks noGrp="1"/>
          </p:cNvSpPr>
          <p:nvPr>
            <p:ph type="body" sz="quarter" idx="12" hasCustomPrompt="1"/>
          </p:nvPr>
        </p:nvSpPr>
        <p:spPr>
          <a:xfrm>
            <a:off x="2838075" y="5649116"/>
            <a:ext cx="6038989" cy="291159"/>
          </a:xfrm>
        </p:spPr>
        <p:txBody>
          <a:bodyPr anchor="ctr"/>
          <a:lstStyle>
            <a:lvl1pPr marL="0" indent="0" algn="l">
              <a:buFontTx/>
              <a:buNone/>
              <a:defRPr sz="1800" b="0" i="0" baseline="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t>
            </a:r>
            <a:r>
              <a:rPr lang="en-US" dirty="0" err="1"/>
              <a:t>authortwitter</a:t>
            </a:r>
            <a:r>
              <a:rPr lang="en-US" dirty="0"/>
              <a:t>   www.authorsite.com</a:t>
            </a:r>
          </a:p>
        </p:txBody>
      </p:sp>
      <p:sp>
        <p:nvSpPr>
          <p:cNvPr id="12" name="Author Title"/>
          <p:cNvSpPr>
            <a:spLocks noGrp="1"/>
          </p:cNvSpPr>
          <p:nvPr>
            <p:ph type="body" sz="quarter" idx="14" hasCustomPrompt="1"/>
          </p:nvPr>
        </p:nvSpPr>
        <p:spPr>
          <a:xfrm>
            <a:off x="2838075" y="5297609"/>
            <a:ext cx="6038989" cy="190400"/>
          </a:xfrm>
        </p:spPr>
        <p:txBody>
          <a:bodyPr anchor="ctr"/>
          <a:lstStyle>
            <a:lvl1pPr marL="0" indent="0" algn="l">
              <a:buFontTx/>
              <a:buNone/>
              <a:defRPr sz="1600" b="0" i="0" cap="all" baseline="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AUTHOR TITLE IN ALL CAPS  </a:t>
            </a:r>
          </a:p>
        </p:txBody>
      </p:sp>
      <p:sp>
        <p:nvSpPr>
          <p:cNvPr id="13" name="Author Name"/>
          <p:cNvSpPr>
            <a:spLocks noGrp="1"/>
          </p:cNvSpPr>
          <p:nvPr>
            <p:ph type="body" sz="quarter" idx="10" hasCustomPrompt="1"/>
          </p:nvPr>
        </p:nvSpPr>
        <p:spPr>
          <a:xfrm>
            <a:off x="2838075" y="4957764"/>
            <a:ext cx="3544396" cy="291159"/>
          </a:xfrm>
        </p:spPr>
        <p:txBody>
          <a:bodyPr anchor="ctr"/>
          <a:lstStyle>
            <a:lvl1pPr marL="0" indent="0" algn="l">
              <a:buFontTx/>
              <a:buNone/>
              <a:defRPr sz="2400" b="0" i="0" baseline="0">
                <a:solidFill>
                  <a:schemeClr val="accent1"/>
                </a:solidFill>
                <a:latin typeface="Gotham Medium" panose="02000604030000020004" pitchFamily="50" charset="0"/>
                <a:ea typeface="Gotham Medium" panose="02000604030000020004" pitchFamily="50" charset="0"/>
                <a:cs typeface="Gotham Medium" panose="0200060403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Author Name</a:t>
            </a:r>
          </a:p>
        </p:txBody>
      </p:sp>
      <p:sp>
        <p:nvSpPr>
          <p:cNvPr id="9" name="Picture Placeholder 2"/>
          <p:cNvSpPr>
            <a:spLocks noGrp="1"/>
          </p:cNvSpPr>
          <p:nvPr>
            <p:ph type="pic" sz="quarter" idx="15" hasCustomPrompt="1"/>
          </p:nvPr>
        </p:nvSpPr>
        <p:spPr>
          <a:xfrm>
            <a:off x="963976" y="4623383"/>
            <a:ext cx="1627632" cy="1627632"/>
          </a:xfrm>
          <a:prstGeom prst="ellipse">
            <a:avLst/>
          </a:prstGeom>
          <a:noFill/>
          <a:ln>
            <a:solidFill>
              <a:srgbClr val="F8F8F8"/>
            </a:solidFill>
          </a:ln>
        </p:spPr>
        <p:txBody>
          <a:bodyPr anchor="ctr"/>
          <a:lstStyle>
            <a:lvl1pPr algn="ctr">
              <a:defRPr sz="2000" b="0" i="0">
                <a:latin typeface="Gotham Book" panose="02000604040000020004" pitchFamily="50" charset="0"/>
                <a:ea typeface="Gotham Book" panose="02000604040000020004" pitchFamily="50" charset="0"/>
                <a:cs typeface="Gotham Book" panose="02000604040000020004" pitchFamily="50" charset="0"/>
              </a:defRPr>
            </a:lvl1pPr>
          </a:lstStyle>
          <a:p>
            <a:r>
              <a:rPr lang="en-US" dirty="0"/>
              <a:t>Click to add author photo</a:t>
            </a:r>
          </a:p>
        </p:txBody>
      </p:sp>
      <p:sp>
        <p:nvSpPr>
          <p:cNvPr id="8" name="Subtitle"/>
          <p:cNvSpPr>
            <a:spLocks noGrp="1"/>
          </p:cNvSpPr>
          <p:nvPr>
            <p:ph type="body" sz="quarter" idx="13" hasCustomPrompt="1"/>
          </p:nvPr>
        </p:nvSpPr>
        <p:spPr>
          <a:xfrm>
            <a:off x="963976" y="3293590"/>
            <a:ext cx="10516334" cy="1006258"/>
          </a:xfrm>
        </p:spPr>
        <p:txBody>
          <a:bodyPr/>
          <a:lstStyle>
            <a:lvl1pPr marL="0" indent="0">
              <a:buNone/>
              <a:defRPr sz="2800" b="0" i="0" cap="all" baseline="0">
                <a:solidFill>
                  <a:schemeClr val="bg2">
                    <a:lumMod val="1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pPr lvl="0"/>
            <a:r>
              <a:rPr lang="en-US" dirty="0"/>
              <a:t>MODULE ONE TITLE IN ALL CAPS</a:t>
            </a:r>
          </a:p>
        </p:txBody>
      </p:sp>
      <p:cxnSp>
        <p:nvCxnSpPr>
          <p:cNvPr id="14" name="Straight Connector 13"/>
          <p:cNvCxnSpPr/>
          <p:nvPr/>
        </p:nvCxnSpPr>
        <p:spPr>
          <a:xfrm>
            <a:off x="711695" y="2996630"/>
            <a:ext cx="10768615" cy="0"/>
          </a:xfrm>
          <a:prstGeom prst="line">
            <a:avLst/>
          </a:prstGeom>
          <a:ln w="38100">
            <a:gradFill>
              <a:gsLst>
                <a:gs pos="0">
                  <a:schemeClr val="accent1"/>
                </a:gs>
                <a:gs pos="100000">
                  <a:srgbClr val="EC0D7D"/>
                </a:gs>
              </a:gsLst>
              <a:lin ang="4800000" scaled="0"/>
            </a:gra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1" name="Title 10"/>
          <p:cNvSpPr>
            <a:spLocks noGrp="1"/>
          </p:cNvSpPr>
          <p:nvPr>
            <p:ph type="title" hasCustomPrompt="1"/>
          </p:nvPr>
        </p:nvSpPr>
        <p:spPr>
          <a:xfrm>
            <a:off x="964084" y="394774"/>
            <a:ext cx="10516226" cy="2381119"/>
          </a:xfrm>
        </p:spPr>
        <p:txBody>
          <a:bodyPr anchor="b"/>
          <a:lstStyle>
            <a:lvl1pPr algn="l">
              <a:defRPr sz="4499" b="0" i="0" spc="-112" baseline="0">
                <a:solidFill>
                  <a:schemeClr val="bg2">
                    <a:lumMod val="1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r>
              <a:rPr lang="en-US" dirty="0"/>
              <a:t>Course/Module Title in </a:t>
            </a:r>
            <a:r>
              <a:rPr lang="en-US" dirty="0" err="1"/>
              <a:t>Titlecase</a:t>
            </a:r>
            <a:endParaRPr lang="en-US" dirty="0"/>
          </a:p>
        </p:txBody>
      </p:sp>
    </p:spTree>
    <p:extLst>
      <p:ext uri="{BB962C8B-B14F-4D97-AF65-F5344CB8AC3E}">
        <p14:creationId xmlns:p14="http://schemas.microsoft.com/office/powerpoint/2010/main" val="3909136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Module Overview/Summary">
    <p:spTree>
      <p:nvGrpSpPr>
        <p:cNvPr id="1" name=""/>
        <p:cNvGrpSpPr/>
        <p:nvPr/>
      </p:nvGrpSpPr>
      <p:grpSpPr>
        <a:xfrm>
          <a:off x="0" y="0"/>
          <a:ext cx="0" cy="0"/>
          <a:chOff x="0" y="0"/>
          <a:chExt cx="0" cy="0"/>
        </a:xfrm>
      </p:grpSpPr>
      <p:sp>
        <p:nvSpPr>
          <p:cNvPr id="4" name="Rectangle 3"/>
          <p:cNvSpPr/>
          <p:nvPr/>
        </p:nvSpPr>
        <p:spPr>
          <a:xfrm>
            <a:off x="0" y="1"/>
            <a:ext cx="4635499" cy="68580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latin typeface="Gotham Medium" panose="02000604030000020004" pitchFamily="50"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635500" cy="68580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4635500" cy="6858000"/>
          </a:xfrm>
          <a:prstGeom prst="rect">
            <a:avLst/>
          </a:prstGeom>
        </p:spPr>
      </p:pic>
      <p:sp>
        <p:nvSpPr>
          <p:cNvPr id="7" name="Rectangle 6"/>
          <p:cNvSpPr/>
          <p:nvPr/>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bullet list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
        <p:nvSpPr>
          <p:cNvPr id="17" name="Text Placeholder 16"/>
          <p:cNvSpPr>
            <a:spLocks noGrp="1"/>
          </p:cNvSpPr>
          <p:nvPr>
            <p:ph type="body" sz="quarter" idx="12" hasCustomPrompt="1"/>
          </p:nvPr>
        </p:nvSpPr>
        <p:spPr>
          <a:xfrm>
            <a:off x="5181599" y="328230"/>
            <a:ext cx="6463307" cy="5990425"/>
          </a:xfrm>
        </p:spPr>
        <p:txBody>
          <a:bodyPr anchor="ctr"/>
          <a:lstStyle>
            <a:lvl1pPr algn="l">
              <a:lnSpc>
                <a:spcPct val="100000"/>
              </a:lnSpc>
              <a:defRPr sz="2400" baseline="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hasCustomPrompt="1"/>
          </p:nvPr>
        </p:nvSpPr>
        <p:spPr>
          <a:xfrm>
            <a:off x="743782" y="1825869"/>
            <a:ext cx="3147933" cy="670243"/>
          </a:xfrm>
        </p:spPr>
        <p:txBody>
          <a:bodyPr anchor="b" anchorCtr="0"/>
          <a:lstStyle>
            <a:lvl1pPr marL="0" indent="0" algn="ctr">
              <a:buNone/>
              <a:defRPr sz="3600" baseline="0">
                <a:solidFill>
                  <a:schemeClr val="bg1"/>
                </a:solidFill>
                <a:latin typeface="+mj-lt"/>
              </a:defRPr>
            </a:lvl1pPr>
            <a:lvl2pPr marL="297073" indent="0" algn="ctr">
              <a:buNone/>
              <a:defRPr sz="3600">
                <a:latin typeface="+mj-lt"/>
              </a:defRPr>
            </a:lvl2pPr>
            <a:lvl3pPr marL="596176" indent="0" algn="ctr">
              <a:buNone/>
              <a:defRPr sz="3600">
                <a:latin typeface="+mj-lt"/>
              </a:defRPr>
            </a:lvl3pPr>
            <a:lvl4pPr marL="882650" indent="0" algn="ctr">
              <a:buNone/>
              <a:defRPr sz="3600">
                <a:latin typeface="+mj-lt"/>
              </a:defRPr>
            </a:lvl4pPr>
            <a:lvl5pPr marL="1096962" indent="0" algn="ctr">
              <a:buNone/>
              <a:defRPr sz="3600">
                <a:latin typeface="+mj-lt"/>
              </a:defRPr>
            </a:lvl5pPr>
          </a:lstStyle>
          <a:p>
            <a:pPr lvl="0"/>
            <a:r>
              <a:rPr lang="en-US" dirty="0"/>
              <a:t>Slide Title</a:t>
            </a:r>
          </a:p>
        </p:txBody>
      </p:sp>
    </p:spTree>
    <p:extLst>
      <p:ext uri="{BB962C8B-B14F-4D97-AF65-F5344CB8AC3E}">
        <p14:creationId xmlns:p14="http://schemas.microsoft.com/office/powerpoint/2010/main" val="283110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ntr" presetSubtype="0" fill="hold" nodeType="withEffect">
                                  <p:stCondLst>
                                    <p:cond delay="50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xit" presetSubtype="0" fill="hold" nodeType="withEffect">
                                  <p:stCondLst>
                                    <p:cond delay="5000"/>
                                  </p:stCondLst>
                                  <p:childTnLst>
                                    <p:set>
                                      <p:cBhvr>
                                        <p:cTn id="10" dur="1" fill="hold">
                                          <p:stCondLst>
                                            <p:cond delay="0"/>
                                          </p:stCondLst>
                                        </p:cTn>
                                        <p:tgtEl>
                                          <p:spTgt spid="11"/>
                                        </p:tgtEl>
                                        <p:attrNameLst>
                                          <p:attrName>style.visibility</p:attrName>
                                        </p:attrNameLst>
                                      </p:cBhvr>
                                      <p:to>
                                        <p:strVal val="hidden"/>
                                      </p:to>
                                    </p:set>
                                  </p:childTnLst>
                                </p:cTn>
                              </p:par>
                            </p:childTnLst>
                          </p:cTn>
                        </p:par>
                        <p:par>
                          <p:cTn id="11" fill="hold">
                            <p:stCondLst>
                              <p:cond delay="500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0" end="0"/>
                                            </p:txEl>
                                          </p:spTgt>
                                        </p:tgtEl>
                                        <p:attrNameLst>
                                          <p:attrName>ppt_c</p:attrName>
                                        </p:attrNameLst>
                                      </p:cBhvr>
                                      <p:to>
                                        <a:schemeClr val="tx2"/>
                                      </p:to>
                                    </p:animClr>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5" name="Title 10"/>
          <p:cNvSpPr>
            <a:spLocks noGrp="1"/>
          </p:cNvSpPr>
          <p:nvPr>
            <p:ph type="title" hasCustomPrompt="1"/>
          </p:nvPr>
        </p:nvSpPr>
        <p:spPr>
          <a:xfrm>
            <a:off x="1410073" y="541868"/>
            <a:ext cx="10070237" cy="2800626"/>
          </a:xfrm>
        </p:spPr>
        <p:txBody>
          <a:bodyPr anchor="b"/>
          <a:lstStyle>
            <a:lvl1pPr algn="r">
              <a:defRPr b="0" i="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r>
              <a:rPr lang="en-US" dirty="0"/>
              <a:t>Click to Add Section Header in </a:t>
            </a:r>
            <a:r>
              <a:rPr lang="en-US" dirty="0" err="1"/>
              <a:t>Titlecase</a:t>
            </a:r>
            <a:endParaRPr lang="en-US" dirty="0"/>
          </a:p>
        </p:txBody>
      </p:sp>
      <p:cxnSp>
        <p:nvCxnSpPr>
          <p:cNvPr id="4" name="Straight Connector 3"/>
          <p:cNvCxnSpPr/>
          <p:nvPr/>
        </p:nvCxnSpPr>
        <p:spPr>
          <a:xfrm>
            <a:off x="711695" y="3429000"/>
            <a:ext cx="10768615" cy="0"/>
          </a:xfrm>
          <a:prstGeom prst="line">
            <a:avLst/>
          </a:prstGeom>
          <a:ln w="38100">
            <a:gradFill>
              <a:gsLst>
                <a:gs pos="0">
                  <a:schemeClr val="accent1"/>
                </a:gs>
                <a:gs pos="100000">
                  <a:srgbClr val="EC0D7D"/>
                </a:gs>
              </a:gsLst>
              <a:lin ang="4800000" scaled="0"/>
            </a:gradFill>
            <a:headEnd type="non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12046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0" i="0" baseline="0">
                <a:latin typeface="+mj-lt"/>
                <a:ea typeface="Gotham Rounded Light" charset="0"/>
                <a:cs typeface="Gotham Rounded Light" charset="0"/>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3597617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26AE5CC-2A3E-4C3A-B4A4-64D29D43E7A1}" type="datetimeFigureOut">
              <a:rPr lang="en-US" smtClean="0"/>
              <a:t>10/28/2016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1A39C9-B498-48FC-A337-F8A79180CF52}" type="slidenum">
              <a:rPr lang="en-US" smtClean="0"/>
              <a:t>‹#›</a:t>
            </a:fld>
            <a:endParaRPr lang="en-US"/>
          </a:p>
        </p:txBody>
      </p:sp>
    </p:spTree>
    <p:extLst>
      <p:ext uri="{BB962C8B-B14F-4D97-AF65-F5344CB8AC3E}">
        <p14:creationId xmlns:p14="http://schemas.microsoft.com/office/powerpoint/2010/main" val="424553225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Demo (Optional)">
    <p:spTree>
      <p:nvGrpSpPr>
        <p:cNvPr id="1" name=""/>
        <p:cNvGrpSpPr/>
        <p:nvPr/>
      </p:nvGrpSpPr>
      <p:grpSpPr>
        <a:xfrm>
          <a:off x="0" y="0"/>
          <a:ext cx="0" cy="0"/>
          <a:chOff x="0" y="0"/>
          <a:chExt cx="0" cy="0"/>
        </a:xfrm>
      </p:grpSpPr>
      <p:sp>
        <p:nvSpPr>
          <p:cNvPr id="13" name="Rectangle 12"/>
          <p:cNvSpPr/>
          <p:nvPr/>
        </p:nvSpPr>
        <p:spPr>
          <a:xfrm>
            <a:off x="0" y="0"/>
            <a:ext cx="4635500" cy="6858000"/>
          </a:xfrm>
          <a:prstGeom prst="rect">
            <a:avLst/>
          </a:prstGeom>
          <a:solidFill>
            <a:schemeClr val="accent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latin typeface="Gotham Medium" panose="02000604030000020004" pitchFamily="50"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635500"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635500" cy="6858000"/>
          </a:xfrm>
          <a:prstGeom prst="rect">
            <a:avLst/>
          </a:prstGeom>
        </p:spPr>
      </p:pic>
      <p:sp>
        <p:nvSpPr>
          <p:cNvPr id="10" name="TextBox 9"/>
          <p:cNvSpPr txBox="1"/>
          <p:nvPr/>
        </p:nvSpPr>
        <p:spPr>
          <a:xfrm>
            <a:off x="0" y="2054618"/>
            <a:ext cx="4629149" cy="477054"/>
          </a:xfrm>
          <a:prstGeom prst="rect">
            <a:avLst/>
          </a:prstGeom>
          <a:noFill/>
        </p:spPr>
        <p:txBody>
          <a:bodyPr wrap="square" rtlCol="0">
            <a:spAutoFit/>
          </a:bodyPr>
          <a:lstStyle/>
          <a:p>
            <a:pPr algn="ctr">
              <a:lnSpc>
                <a:spcPts val="3000"/>
              </a:lnSpc>
            </a:pPr>
            <a:r>
              <a:rPr lang="en-US" sz="3600" b="0" i="0" dirty="0">
                <a:solidFill>
                  <a:schemeClr val="bg1"/>
                </a:solidFill>
                <a:latin typeface="+mj-lt"/>
                <a:ea typeface="Gotham Light" charset="0"/>
                <a:cs typeface="Gotham Light" charset="0"/>
              </a:rPr>
              <a:t>Demo</a:t>
            </a:r>
          </a:p>
        </p:txBody>
      </p:sp>
      <p:sp>
        <p:nvSpPr>
          <p:cNvPr id="8" name="Text Placeholder 16"/>
          <p:cNvSpPr>
            <a:spLocks noGrp="1"/>
          </p:cNvSpPr>
          <p:nvPr>
            <p:ph type="body" sz="quarter" idx="12" hasCustomPrompt="1"/>
          </p:nvPr>
        </p:nvSpPr>
        <p:spPr>
          <a:xfrm>
            <a:off x="5181600" y="328230"/>
            <a:ext cx="6463307" cy="5990425"/>
          </a:xfrm>
        </p:spPr>
        <p:txBody>
          <a:bodyPr anchor="ctr"/>
          <a:lstStyle>
            <a:lvl1pPr algn="l">
              <a:lnSpc>
                <a:spcPct val="100000"/>
              </a:lnSpc>
              <a:defRPr sz="2400" baseline="0">
                <a:solidFill>
                  <a:schemeClr val="accent2"/>
                </a:solidFill>
              </a:defRPr>
            </a:lvl1pPr>
            <a:lvl2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5pPr>
            <a:lvl6pPr>
              <a:defRPr>
                <a:solidFill>
                  <a:schemeClr val="accent2"/>
                </a:solidFill>
              </a:defRPr>
            </a:lvl6pPr>
            <a:lvl7pPr>
              <a:defRPr>
                <a:solidFill>
                  <a:schemeClr val="accent2"/>
                </a:solidFill>
              </a:defRPr>
            </a:lvl7pPr>
            <a:lvl8pPr>
              <a:defRPr>
                <a:solidFill>
                  <a:schemeClr val="accent2"/>
                </a:solidFill>
              </a:defRPr>
            </a:lvl8pPr>
            <a:lvl9pPr marL="2286000" indent="0">
              <a:buNone/>
              <a:defRPr>
                <a:solidFill>
                  <a:schemeClr val="accent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p:cNvSpPr/>
          <p:nvPr/>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bullet list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Tree>
    <p:extLst>
      <p:ext uri="{BB962C8B-B14F-4D97-AF65-F5344CB8AC3E}">
        <p14:creationId xmlns:p14="http://schemas.microsoft.com/office/powerpoint/2010/main" val="3922054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50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xit" presetSubtype="0" fill="hold" nodeType="withEffect">
                                  <p:stCondLst>
                                    <p:cond delay="5000"/>
                                  </p:stCondLst>
                                  <p:childTnLst>
                                    <p:set>
                                      <p:cBhvr>
                                        <p:cTn id="10" dur="1" fill="hold">
                                          <p:stCondLst>
                                            <p:cond delay="0"/>
                                          </p:stCondLst>
                                        </p:cTn>
                                        <p:tgtEl>
                                          <p:spTgt spid="2"/>
                                        </p:tgtEl>
                                        <p:attrNameLst>
                                          <p:attrName>style.visibility</p:attrName>
                                        </p:attrNameLst>
                                      </p:cBhvr>
                                      <p:to>
                                        <p:strVal val="hidden"/>
                                      </p:to>
                                    </p:set>
                                  </p:childTnLst>
                                </p:cTn>
                              </p:par>
                            </p:childTnLst>
                          </p:cTn>
                        </p:par>
                        <p:par>
                          <p:cTn id="11" fill="hold">
                            <p:stCondLst>
                              <p:cond delay="5000"/>
                            </p:stCondLst>
                            <p:childTnLst>
                              <p:par>
                                <p:cTn id="12" presetID="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0" end="0"/>
                                            </p:txEl>
                                          </p:spTgt>
                                        </p:tgtEl>
                                        <p:attrNameLst>
                                          <p:attrName>ppt_c</p:attrName>
                                        </p:attrNameLst>
                                      </p:cBhvr>
                                      <p:to>
                                        <a:schemeClr val="tx2"/>
                                      </p:to>
                                    </p:animClr>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1" end="1"/>
                                            </p:txEl>
                                          </p:spTgt>
                                        </p:tgtEl>
                                        <p:attrNameLst>
                                          <p:attrName>ppt_c</p:attrName>
                                        </p:attrNameLst>
                                      </p:cBhvr>
                                      <p:to>
                                        <a:schemeClr val="tx2"/>
                                      </p:to>
                                    </p:animClr>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2" end="2"/>
                                            </p:txEl>
                                          </p:spTgt>
                                        </p:tgtEl>
                                        <p:attrNameLst>
                                          <p:attrName>ppt_c</p:attrName>
                                        </p:attrNameLst>
                                      </p:cBhvr>
                                      <p:to>
                                        <a:schemeClr val="tx2"/>
                                      </p:to>
                                    </p:animClr>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3" end="3"/>
                                            </p:txEl>
                                          </p:spTgt>
                                        </p:tgtEl>
                                        <p:attrNameLst>
                                          <p:attrName>ppt_c</p:attrName>
                                        </p:attrNameLst>
                                      </p:cBhvr>
                                      <p:to>
                                        <a:schemeClr val="tx2"/>
                                      </p:to>
                                    </p:animClr>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6">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7">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wo Image Chunking">
    <p:spTree>
      <p:nvGrpSpPr>
        <p:cNvPr id="1" name=""/>
        <p:cNvGrpSpPr/>
        <p:nvPr/>
      </p:nvGrpSpPr>
      <p:grpSpPr>
        <a:xfrm>
          <a:off x="0" y="0"/>
          <a:ext cx="0" cy="0"/>
          <a:chOff x="0" y="0"/>
          <a:chExt cx="0" cy="0"/>
        </a:xfrm>
      </p:grpSpPr>
      <p:sp>
        <p:nvSpPr>
          <p:cNvPr id="12" name="Content Placeholder 11"/>
          <p:cNvSpPr>
            <a:spLocks noGrp="1"/>
          </p:cNvSpPr>
          <p:nvPr>
            <p:ph sz="quarter" idx="12" hasCustomPrompt="1"/>
          </p:nvPr>
        </p:nvSpPr>
        <p:spPr>
          <a:xfrm>
            <a:off x="1117466" y="1828800"/>
            <a:ext cx="4267334" cy="2429933"/>
          </a:xfrm>
        </p:spPr>
        <p:txBody>
          <a:bodyPr lIns="182880" tIns="0" rIns="182880" bIns="0" anchor="ctr"/>
          <a:lstStyle>
            <a:lvl1pPr marL="0" indent="0" algn="ctr">
              <a:buNone/>
              <a:defRPr sz="2400" b="0" i="0" baseline="0">
                <a:latin typeface="Gotham Light" pitchFamily="50" charset="0"/>
                <a:ea typeface="Gotham Light" pitchFamily="50" charset="0"/>
                <a:cs typeface="Gotham Light" pitchFamily="50" charset="0"/>
              </a:defRPr>
            </a:lvl1pPr>
            <a:lvl2pPr marL="297073" indent="0" algn="l">
              <a:buNone/>
              <a:defRPr sz="2200"/>
            </a:lvl2pPr>
            <a:lvl3pPr marL="596176" indent="0" algn="l">
              <a:buNone/>
              <a:defRPr sz="2200"/>
            </a:lvl3pPr>
            <a:lvl4pPr marL="883076" indent="0" algn="l">
              <a:buNone/>
              <a:defRPr sz="2200"/>
            </a:lvl4pPr>
            <a:lvl5pPr marL="1096722" indent="0" algn="l">
              <a:buNone/>
              <a:defRPr sz="2200"/>
            </a:lvl5pPr>
          </a:lstStyle>
          <a:p>
            <a:pPr lvl="0"/>
            <a:r>
              <a:rPr lang="en-US" dirty="0"/>
              <a:t>Click to add image</a:t>
            </a:r>
          </a:p>
        </p:txBody>
      </p:sp>
      <p:sp>
        <p:nvSpPr>
          <p:cNvPr id="4" name="Text Placeholder 3"/>
          <p:cNvSpPr>
            <a:spLocks noGrp="1"/>
          </p:cNvSpPr>
          <p:nvPr>
            <p:ph type="body" sz="quarter" idx="14" hasCustomPrompt="1"/>
          </p:nvPr>
        </p:nvSpPr>
        <p:spPr>
          <a:xfrm>
            <a:off x="705972" y="4568349"/>
            <a:ext cx="5095377" cy="1408906"/>
          </a:xfrm>
        </p:spPr>
        <p:txBody>
          <a:bodyPr lIns="182880" tIns="0" rIns="182880" bIns="0"/>
          <a:lstStyle>
            <a:lvl1pPr marL="0" indent="0" algn="ctr">
              <a:lnSpc>
                <a:spcPct val="100000"/>
              </a:lnSpc>
              <a:spcBef>
                <a:spcPts val="600"/>
              </a:spcBef>
              <a:buNone/>
              <a:defRPr sz="2000" b="0" i="0">
                <a:latin typeface="+mn-lt"/>
                <a:ea typeface="Gotham Book" panose="02000604040000020004" pitchFamily="50" charset="0"/>
                <a:cs typeface="Gotham Book" panose="02000604040000020004" pitchFamily="50" charset="0"/>
              </a:defRPr>
            </a:lvl1pPr>
            <a:lvl2pPr>
              <a:defRPr/>
            </a:lvl2pPr>
          </a:lstStyle>
          <a:p>
            <a:pPr lvl="0"/>
            <a:r>
              <a:rPr lang="en-US" dirty="0"/>
              <a:t>Click to add text</a:t>
            </a:r>
          </a:p>
        </p:txBody>
      </p:sp>
      <p:sp>
        <p:nvSpPr>
          <p:cNvPr id="13" name="Text Placeholder 3"/>
          <p:cNvSpPr>
            <a:spLocks noGrp="1"/>
          </p:cNvSpPr>
          <p:nvPr>
            <p:ph type="body" sz="quarter" idx="15" hasCustomPrompt="1"/>
          </p:nvPr>
        </p:nvSpPr>
        <p:spPr>
          <a:xfrm>
            <a:off x="6393999" y="4568349"/>
            <a:ext cx="5095377" cy="14089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9" name="Content Placeholder 11"/>
          <p:cNvSpPr>
            <a:spLocks noGrp="1"/>
          </p:cNvSpPr>
          <p:nvPr>
            <p:ph sz="quarter" idx="16" hasCustomPrompt="1"/>
          </p:nvPr>
        </p:nvSpPr>
        <p:spPr>
          <a:xfrm>
            <a:off x="6808974" y="1829393"/>
            <a:ext cx="4265426" cy="2429340"/>
          </a:xfrm>
        </p:spPr>
        <p:txBody>
          <a:bodyPr lIns="182880" tIns="0" rIns="182880" bIns="0" anchor="ctr"/>
          <a:lstStyle>
            <a:lvl1pPr marL="0" indent="0" algn="ctr">
              <a:buNone/>
              <a:defRPr sz="2400" b="0" i="0" baseline="0">
                <a:latin typeface="Gotham Light" pitchFamily="50" charset="0"/>
                <a:ea typeface="Gotham Light" pitchFamily="50" charset="0"/>
                <a:cs typeface="Gotham Light" pitchFamily="50" charset="0"/>
              </a:defRPr>
            </a:lvl1pPr>
            <a:lvl2pPr marL="297073" indent="0" algn="l">
              <a:buNone/>
              <a:defRPr sz="2200"/>
            </a:lvl2pPr>
            <a:lvl3pPr marL="596176" indent="0" algn="l">
              <a:buNone/>
              <a:defRPr sz="2200"/>
            </a:lvl3pPr>
            <a:lvl4pPr marL="883076" indent="0" algn="l">
              <a:buNone/>
              <a:defRPr sz="2200"/>
            </a:lvl4pPr>
            <a:lvl5pPr marL="1096722" indent="0" algn="l">
              <a:buNone/>
              <a:defRPr sz="2200"/>
            </a:lvl5pPr>
          </a:lstStyle>
          <a:p>
            <a:pPr lvl="0"/>
            <a:r>
              <a:rPr lang="en-US" dirty="0"/>
              <a:t>Click to add image</a:t>
            </a:r>
          </a:p>
        </p:txBody>
      </p:sp>
      <p:sp>
        <p:nvSpPr>
          <p:cNvPr id="10"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4185097558"/>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hree Image Chunking">
    <p:spTree>
      <p:nvGrpSpPr>
        <p:cNvPr id="1" name=""/>
        <p:cNvGrpSpPr/>
        <p:nvPr/>
      </p:nvGrpSpPr>
      <p:grpSpPr>
        <a:xfrm>
          <a:off x="0" y="0"/>
          <a:ext cx="0" cy="0"/>
          <a:chOff x="0" y="0"/>
          <a:chExt cx="0" cy="0"/>
        </a:xfrm>
      </p:grpSpPr>
      <p:sp>
        <p:nvSpPr>
          <p:cNvPr id="12" name="Content Placeholder 11"/>
          <p:cNvSpPr>
            <a:spLocks noGrp="1"/>
          </p:cNvSpPr>
          <p:nvPr>
            <p:ph sz="quarter" idx="12" hasCustomPrompt="1"/>
          </p:nvPr>
        </p:nvSpPr>
        <p:spPr>
          <a:xfrm>
            <a:off x="1081602" y="1828800"/>
            <a:ext cx="2550598" cy="2442596"/>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1" name="Content Placeholder 11"/>
          <p:cNvSpPr>
            <a:spLocks noGrp="1"/>
          </p:cNvSpPr>
          <p:nvPr>
            <p:ph sz="quarter" idx="13" hasCustomPrompt="1"/>
          </p:nvPr>
        </p:nvSpPr>
        <p:spPr>
          <a:xfrm>
            <a:off x="4817659" y="1825884"/>
            <a:ext cx="2556688" cy="2448428"/>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3" name="Content Placeholder 11"/>
          <p:cNvSpPr>
            <a:spLocks noGrp="1"/>
          </p:cNvSpPr>
          <p:nvPr>
            <p:ph sz="quarter" idx="14" hasCustomPrompt="1"/>
          </p:nvPr>
        </p:nvSpPr>
        <p:spPr>
          <a:xfrm>
            <a:off x="8568647" y="1842230"/>
            <a:ext cx="2522550" cy="2415736"/>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5" name="Text Placeholder 3"/>
          <p:cNvSpPr>
            <a:spLocks noGrp="1"/>
          </p:cNvSpPr>
          <p:nvPr>
            <p:ph type="body" sz="quarter" idx="15" hasCustomPrompt="1"/>
          </p:nvPr>
        </p:nvSpPr>
        <p:spPr>
          <a:xfrm>
            <a:off x="705974" y="4568512"/>
            <a:ext cx="3296065" cy="1231106"/>
          </a:xfrm>
        </p:spPr>
        <p:txBody>
          <a:bodyPr lIns="182880" tIns="0" rIns="182880" bIns="0"/>
          <a:lstStyle>
            <a:lvl1pPr marL="0" indent="0" algn="ctr">
              <a:lnSpc>
                <a:spcPct val="100000"/>
              </a:lnSpc>
              <a:spcBef>
                <a:spcPts val="600"/>
              </a:spcBef>
              <a:buNone/>
              <a:defRPr sz="2000" b="0" i="0" baseline="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0"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a:t>
            </a:r>
            <a:r>
              <a:rPr lang="en-US" dirty="0" err="1"/>
              <a:t>Titlecase</a:t>
            </a:r>
            <a:endParaRPr lang="en-US" dirty="0"/>
          </a:p>
        </p:txBody>
      </p:sp>
      <p:sp>
        <p:nvSpPr>
          <p:cNvPr id="9" name="Text Placeholder 3"/>
          <p:cNvSpPr>
            <a:spLocks noGrp="1"/>
          </p:cNvSpPr>
          <p:nvPr>
            <p:ph type="body" sz="quarter" idx="18" hasCustomPrompt="1"/>
          </p:nvPr>
        </p:nvSpPr>
        <p:spPr>
          <a:xfrm>
            <a:off x="4456692" y="4568512"/>
            <a:ext cx="3296065" cy="1231106"/>
          </a:xfrm>
        </p:spPr>
        <p:txBody>
          <a:bodyPr lIns="182880" tIns="0" rIns="182880" bIns="0"/>
          <a:lstStyle>
            <a:lvl1pPr marL="0" indent="0" algn="ctr">
              <a:lnSpc>
                <a:spcPct val="100000"/>
              </a:lnSpc>
              <a:spcBef>
                <a:spcPts val="600"/>
              </a:spcBef>
              <a:buNone/>
              <a:defRPr sz="2000" b="0" i="0" baseline="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4" name="Text Placeholder 3"/>
          <p:cNvSpPr>
            <a:spLocks noGrp="1"/>
          </p:cNvSpPr>
          <p:nvPr>
            <p:ph type="body" sz="quarter" idx="19" hasCustomPrompt="1"/>
          </p:nvPr>
        </p:nvSpPr>
        <p:spPr>
          <a:xfrm>
            <a:off x="8181890" y="4568512"/>
            <a:ext cx="3296065" cy="1231106"/>
          </a:xfrm>
        </p:spPr>
        <p:txBody>
          <a:bodyPr lIns="182880" tIns="0" rIns="182880" bIns="0"/>
          <a:lstStyle>
            <a:lvl1pPr marL="0" indent="0" algn="ctr">
              <a:lnSpc>
                <a:spcPct val="100000"/>
              </a:lnSpc>
              <a:spcBef>
                <a:spcPts val="600"/>
              </a:spcBef>
              <a:buNone/>
              <a:defRPr sz="2000" b="0" i="0" baseline="0">
                <a:latin typeface="+mn-lt"/>
                <a:ea typeface="Gotham Book" panose="02000604040000020004" pitchFamily="50" charset="0"/>
                <a:cs typeface="Gotham Book" panose="02000604040000020004" pitchFamily="50" charset="0"/>
              </a:defRPr>
            </a:lvl1pPr>
          </a:lstStyle>
          <a:p>
            <a:pPr lvl="0"/>
            <a:r>
              <a:rPr lang="en-US" dirty="0"/>
              <a:t>Click to add text</a:t>
            </a:r>
          </a:p>
        </p:txBody>
      </p:sp>
    </p:spTree>
    <p:extLst>
      <p:ext uri="{BB962C8B-B14F-4D97-AF65-F5344CB8AC3E}">
        <p14:creationId xmlns:p14="http://schemas.microsoft.com/office/powerpoint/2010/main" val="3650523493"/>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Four Image Chunking">
    <p:spTree>
      <p:nvGrpSpPr>
        <p:cNvPr id="1" name=""/>
        <p:cNvGrpSpPr/>
        <p:nvPr/>
      </p:nvGrpSpPr>
      <p:grpSpPr>
        <a:xfrm>
          <a:off x="0" y="0"/>
          <a:ext cx="0" cy="0"/>
          <a:chOff x="0" y="0"/>
          <a:chExt cx="0" cy="0"/>
        </a:xfrm>
      </p:grpSpPr>
      <p:sp>
        <p:nvSpPr>
          <p:cNvPr id="20" name="Content Placeholder 11"/>
          <p:cNvSpPr>
            <a:spLocks noGrp="1"/>
          </p:cNvSpPr>
          <p:nvPr>
            <p:ph sz="quarter" idx="20" hasCustomPrompt="1"/>
          </p:nvPr>
        </p:nvSpPr>
        <p:spPr>
          <a:xfrm>
            <a:off x="3470669" y="1831339"/>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5" name="Text Placeholder 3"/>
          <p:cNvSpPr>
            <a:spLocks noGrp="1"/>
          </p:cNvSpPr>
          <p:nvPr>
            <p:ph type="body" sz="quarter" idx="15" hasCustomPrompt="1"/>
          </p:nvPr>
        </p:nvSpPr>
        <p:spPr>
          <a:xfrm>
            <a:off x="701336"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 </a:t>
            </a:r>
          </a:p>
        </p:txBody>
      </p:sp>
      <p:sp>
        <p:nvSpPr>
          <p:cNvPr id="13"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a:t>
            </a:r>
            <a:r>
              <a:rPr lang="en-US" dirty="0" err="1"/>
              <a:t>Titlecase</a:t>
            </a:r>
            <a:endParaRPr lang="en-US" dirty="0"/>
          </a:p>
        </p:txBody>
      </p:sp>
      <p:sp>
        <p:nvSpPr>
          <p:cNvPr id="26" name="Content Placeholder 11"/>
          <p:cNvSpPr>
            <a:spLocks noGrp="1"/>
          </p:cNvSpPr>
          <p:nvPr>
            <p:ph sz="quarter" idx="23" hasCustomPrompt="1"/>
          </p:nvPr>
        </p:nvSpPr>
        <p:spPr>
          <a:xfrm>
            <a:off x="6245473" y="1831340"/>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27" name="Content Placeholder 11"/>
          <p:cNvSpPr>
            <a:spLocks noGrp="1"/>
          </p:cNvSpPr>
          <p:nvPr>
            <p:ph sz="quarter" idx="24" hasCustomPrompt="1"/>
          </p:nvPr>
        </p:nvSpPr>
        <p:spPr>
          <a:xfrm>
            <a:off x="8982231" y="1831340"/>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34" name="Text Placeholder 3"/>
          <p:cNvSpPr>
            <a:spLocks noGrp="1"/>
          </p:cNvSpPr>
          <p:nvPr>
            <p:ph type="body" sz="quarter" idx="25" hasCustomPrompt="1"/>
          </p:nvPr>
        </p:nvSpPr>
        <p:spPr>
          <a:xfrm>
            <a:off x="3464068"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 </a:t>
            </a:r>
          </a:p>
        </p:txBody>
      </p:sp>
      <p:sp>
        <p:nvSpPr>
          <p:cNvPr id="35" name="Text Placeholder 3"/>
          <p:cNvSpPr>
            <a:spLocks noGrp="1"/>
          </p:cNvSpPr>
          <p:nvPr>
            <p:ph type="body" sz="quarter" idx="26" hasCustomPrompt="1"/>
          </p:nvPr>
        </p:nvSpPr>
        <p:spPr>
          <a:xfrm>
            <a:off x="6226800"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 </a:t>
            </a:r>
          </a:p>
        </p:txBody>
      </p:sp>
      <p:sp>
        <p:nvSpPr>
          <p:cNvPr id="36" name="Text Placeholder 3"/>
          <p:cNvSpPr>
            <a:spLocks noGrp="1"/>
          </p:cNvSpPr>
          <p:nvPr>
            <p:ph type="body" sz="quarter" idx="27" hasCustomPrompt="1"/>
          </p:nvPr>
        </p:nvSpPr>
        <p:spPr>
          <a:xfrm>
            <a:off x="8991098"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 </a:t>
            </a:r>
          </a:p>
        </p:txBody>
      </p:sp>
      <p:sp>
        <p:nvSpPr>
          <p:cNvPr id="12" name="Content Placeholder 11"/>
          <p:cNvSpPr>
            <a:spLocks noGrp="1"/>
          </p:cNvSpPr>
          <p:nvPr>
            <p:ph sz="quarter" idx="12" hasCustomPrompt="1"/>
          </p:nvPr>
        </p:nvSpPr>
        <p:spPr>
          <a:xfrm>
            <a:off x="695865" y="1831340"/>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Tree>
    <p:extLst>
      <p:ext uri="{BB962C8B-B14F-4D97-AF65-F5344CB8AC3E}">
        <p14:creationId xmlns:p14="http://schemas.microsoft.com/office/powerpoint/2010/main" val="709491718"/>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ix Image Chunking">
    <p:spTree>
      <p:nvGrpSpPr>
        <p:cNvPr id="1" name=""/>
        <p:cNvGrpSpPr/>
        <p:nvPr/>
      </p:nvGrpSpPr>
      <p:grpSpPr>
        <a:xfrm>
          <a:off x="0" y="0"/>
          <a:ext cx="0" cy="0"/>
          <a:chOff x="0" y="0"/>
          <a:chExt cx="0" cy="0"/>
        </a:xfrm>
      </p:grpSpPr>
      <p:sp>
        <p:nvSpPr>
          <p:cNvPr id="29" name="Content Placeholder 11"/>
          <p:cNvSpPr>
            <a:spLocks noGrp="1"/>
          </p:cNvSpPr>
          <p:nvPr>
            <p:ph sz="quarter" idx="18" hasCustomPrompt="1"/>
          </p:nvPr>
        </p:nvSpPr>
        <p:spPr>
          <a:xfrm>
            <a:off x="8163932" y="1828800"/>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30" name="Text Placeholder 3"/>
          <p:cNvSpPr>
            <a:spLocks noGrp="1"/>
          </p:cNvSpPr>
          <p:nvPr>
            <p:ph type="body" sz="quarter" idx="19" hasCustomPrompt="1"/>
          </p:nvPr>
        </p:nvSpPr>
        <p:spPr>
          <a:xfrm>
            <a:off x="8168570" y="3365945"/>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35" name="Content Placeholder 11"/>
          <p:cNvSpPr>
            <a:spLocks noGrp="1"/>
          </p:cNvSpPr>
          <p:nvPr>
            <p:ph sz="quarter" idx="24" hasCustomPrompt="1"/>
          </p:nvPr>
        </p:nvSpPr>
        <p:spPr>
          <a:xfrm>
            <a:off x="8163932" y="4026037"/>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36" name="Text Placeholder 3"/>
          <p:cNvSpPr>
            <a:spLocks noGrp="1"/>
          </p:cNvSpPr>
          <p:nvPr>
            <p:ph type="body" sz="quarter" idx="25" hasCustomPrompt="1"/>
          </p:nvPr>
        </p:nvSpPr>
        <p:spPr>
          <a:xfrm>
            <a:off x="4437272" y="5563182"/>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2" name="Content Placeholder 11"/>
          <p:cNvSpPr>
            <a:spLocks noGrp="1"/>
          </p:cNvSpPr>
          <p:nvPr>
            <p:ph sz="quarter" idx="12" hasCustomPrompt="1"/>
          </p:nvPr>
        </p:nvSpPr>
        <p:spPr>
          <a:xfrm>
            <a:off x="701336" y="1828800"/>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5" name="Text Placeholder 3"/>
          <p:cNvSpPr>
            <a:spLocks noGrp="1"/>
          </p:cNvSpPr>
          <p:nvPr>
            <p:ph type="body" sz="quarter" idx="15" hasCustomPrompt="1"/>
          </p:nvPr>
        </p:nvSpPr>
        <p:spPr>
          <a:xfrm>
            <a:off x="705974" y="3365945"/>
            <a:ext cx="3296065" cy="472978"/>
          </a:xfrm>
        </p:spPr>
        <p:txBody>
          <a:bodyPr lIns="182880" tIns="0" rIns="182880" bIns="0"/>
          <a:lstStyle>
            <a:lvl1pPr marL="0" indent="0" algn="ctr">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7" name="Content Placeholder 11"/>
          <p:cNvSpPr>
            <a:spLocks noGrp="1"/>
          </p:cNvSpPr>
          <p:nvPr>
            <p:ph sz="quarter" idx="16" hasCustomPrompt="1"/>
          </p:nvPr>
        </p:nvSpPr>
        <p:spPr>
          <a:xfrm>
            <a:off x="4443061" y="1828800"/>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28" name="Text Placeholder 3"/>
          <p:cNvSpPr>
            <a:spLocks noGrp="1"/>
          </p:cNvSpPr>
          <p:nvPr>
            <p:ph type="body" sz="quarter" idx="17" hasCustomPrompt="1"/>
          </p:nvPr>
        </p:nvSpPr>
        <p:spPr>
          <a:xfrm>
            <a:off x="4447699" y="3365945"/>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31" name="Content Placeholder 11"/>
          <p:cNvSpPr>
            <a:spLocks noGrp="1"/>
          </p:cNvSpPr>
          <p:nvPr>
            <p:ph sz="quarter" idx="20" hasCustomPrompt="1"/>
          </p:nvPr>
        </p:nvSpPr>
        <p:spPr>
          <a:xfrm>
            <a:off x="701336" y="4026037"/>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32" name="Text Placeholder 3"/>
          <p:cNvSpPr>
            <a:spLocks noGrp="1"/>
          </p:cNvSpPr>
          <p:nvPr>
            <p:ph type="body" sz="quarter" idx="21" hasCustomPrompt="1"/>
          </p:nvPr>
        </p:nvSpPr>
        <p:spPr>
          <a:xfrm>
            <a:off x="705974" y="5563182"/>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33" name="Content Placeholder 11"/>
          <p:cNvSpPr>
            <a:spLocks noGrp="1"/>
          </p:cNvSpPr>
          <p:nvPr>
            <p:ph sz="quarter" idx="22" hasCustomPrompt="1"/>
          </p:nvPr>
        </p:nvSpPr>
        <p:spPr>
          <a:xfrm>
            <a:off x="4443061" y="4026037"/>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34" name="Text Placeholder 3"/>
          <p:cNvSpPr>
            <a:spLocks noGrp="1"/>
          </p:cNvSpPr>
          <p:nvPr>
            <p:ph type="body" sz="quarter" idx="23" hasCustomPrompt="1"/>
          </p:nvPr>
        </p:nvSpPr>
        <p:spPr>
          <a:xfrm>
            <a:off x="8178997" y="5563182"/>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1423420766"/>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wo Text Chunking">
    <p:spTree>
      <p:nvGrpSpPr>
        <p:cNvPr id="1" name=""/>
        <p:cNvGrpSpPr/>
        <p:nvPr/>
      </p:nvGrpSpPr>
      <p:grpSpPr>
        <a:xfrm>
          <a:off x="0" y="0"/>
          <a:ext cx="0" cy="0"/>
          <a:chOff x="0" y="0"/>
          <a:chExt cx="0" cy="0"/>
        </a:xfrm>
      </p:grpSpPr>
      <p:sp>
        <p:nvSpPr>
          <p:cNvPr id="21" name="Content Placeholder 10"/>
          <p:cNvSpPr>
            <a:spLocks noGrp="1"/>
          </p:cNvSpPr>
          <p:nvPr>
            <p:ph sz="quarter" idx="11" hasCustomPrompt="1"/>
          </p:nvPr>
        </p:nvSpPr>
        <p:spPr>
          <a:xfrm>
            <a:off x="6217330" y="2182985"/>
            <a:ext cx="5257800" cy="3488267"/>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Content Placeholder 10"/>
          <p:cNvSpPr>
            <a:spLocks noGrp="1"/>
          </p:cNvSpPr>
          <p:nvPr>
            <p:ph sz="quarter" idx="10" hasCustomPrompt="1"/>
          </p:nvPr>
        </p:nvSpPr>
        <p:spPr>
          <a:xfrm>
            <a:off x="706515" y="2182985"/>
            <a:ext cx="5257800" cy="3488267"/>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7"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3148406658"/>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hree Text Chunking">
    <p:spTree>
      <p:nvGrpSpPr>
        <p:cNvPr id="1" name=""/>
        <p:cNvGrpSpPr/>
        <p:nvPr/>
      </p:nvGrpSpPr>
      <p:grpSpPr>
        <a:xfrm>
          <a:off x="0" y="0"/>
          <a:ext cx="0" cy="0"/>
          <a:chOff x="0" y="0"/>
          <a:chExt cx="0" cy="0"/>
        </a:xfrm>
      </p:grpSpPr>
      <p:sp>
        <p:nvSpPr>
          <p:cNvPr id="20" name="Content Placeholder 10"/>
          <p:cNvSpPr>
            <a:spLocks noGrp="1"/>
          </p:cNvSpPr>
          <p:nvPr>
            <p:ph sz="quarter" idx="12" hasCustomPrompt="1"/>
          </p:nvPr>
        </p:nvSpPr>
        <p:spPr>
          <a:xfrm>
            <a:off x="8051306" y="2178583"/>
            <a:ext cx="3429000" cy="3496733"/>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Content Placeholder 10"/>
          <p:cNvSpPr>
            <a:spLocks noGrp="1"/>
          </p:cNvSpPr>
          <p:nvPr>
            <p:ph sz="quarter" idx="11" hasCustomPrompt="1"/>
          </p:nvPr>
        </p:nvSpPr>
        <p:spPr>
          <a:xfrm>
            <a:off x="4376320" y="2178583"/>
            <a:ext cx="3429000" cy="3496733"/>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Content Placeholder 10"/>
          <p:cNvSpPr>
            <a:spLocks noGrp="1"/>
          </p:cNvSpPr>
          <p:nvPr>
            <p:ph sz="quarter" idx="10" hasCustomPrompt="1"/>
          </p:nvPr>
        </p:nvSpPr>
        <p:spPr>
          <a:xfrm>
            <a:off x="701335" y="2178583"/>
            <a:ext cx="3429000" cy="3496733"/>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9"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1679682256"/>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Four Text Chunking">
    <p:spTree>
      <p:nvGrpSpPr>
        <p:cNvPr id="1" name=""/>
        <p:cNvGrpSpPr/>
        <p:nvPr/>
      </p:nvGrpSpPr>
      <p:grpSpPr>
        <a:xfrm>
          <a:off x="0" y="0"/>
          <a:ext cx="0" cy="0"/>
          <a:chOff x="0" y="0"/>
          <a:chExt cx="0" cy="0"/>
        </a:xfrm>
      </p:grpSpPr>
      <p:sp>
        <p:nvSpPr>
          <p:cNvPr id="18" name="Content Placeholder 10"/>
          <p:cNvSpPr>
            <a:spLocks noGrp="1"/>
          </p:cNvSpPr>
          <p:nvPr>
            <p:ph sz="quarter" idx="15" hasCustomPrompt="1"/>
          </p:nvPr>
        </p:nvSpPr>
        <p:spPr>
          <a:xfrm>
            <a:off x="6217330" y="4088336"/>
            <a:ext cx="5257800" cy="1618875"/>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Content Placeholder 10"/>
          <p:cNvSpPr>
            <a:spLocks noGrp="1"/>
          </p:cNvSpPr>
          <p:nvPr>
            <p:ph sz="quarter" idx="14" hasCustomPrompt="1"/>
          </p:nvPr>
        </p:nvSpPr>
        <p:spPr>
          <a:xfrm>
            <a:off x="701336" y="4088336"/>
            <a:ext cx="5257800" cy="1618875"/>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8" name="Content Placeholder 10"/>
          <p:cNvSpPr>
            <a:spLocks noGrp="1"/>
          </p:cNvSpPr>
          <p:nvPr>
            <p:ph sz="quarter" idx="13" hasCustomPrompt="1"/>
          </p:nvPr>
        </p:nvSpPr>
        <p:spPr>
          <a:xfrm>
            <a:off x="6217330" y="2193544"/>
            <a:ext cx="5257800" cy="1618875"/>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7" name="Content Placeholder 10"/>
          <p:cNvSpPr>
            <a:spLocks noGrp="1"/>
          </p:cNvSpPr>
          <p:nvPr>
            <p:ph sz="quarter" idx="12" hasCustomPrompt="1"/>
          </p:nvPr>
        </p:nvSpPr>
        <p:spPr>
          <a:xfrm>
            <a:off x="701336" y="2193544"/>
            <a:ext cx="5257800" cy="1618875"/>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1"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3429453127"/>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Five Text Chunking">
    <p:spTree>
      <p:nvGrpSpPr>
        <p:cNvPr id="1" name=""/>
        <p:cNvGrpSpPr/>
        <p:nvPr/>
      </p:nvGrpSpPr>
      <p:grpSpPr>
        <a:xfrm>
          <a:off x="0" y="0"/>
          <a:ext cx="0" cy="0"/>
          <a:chOff x="0" y="0"/>
          <a:chExt cx="0" cy="0"/>
        </a:xfrm>
      </p:grpSpPr>
      <p:sp>
        <p:nvSpPr>
          <p:cNvPr id="9" name="Content Placeholder 10"/>
          <p:cNvSpPr>
            <a:spLocks noGrp="1"/>
          </p:cNvSpPr>
          <p:nvPr>
            <p:ph sz="quarter" idx="17" hasCustomPrompt="1"/>
          </p:nvPr>
        </p:nvSpPr>
        <p:spPr>
          <a:xfrm>
            <a:off x="6230520" y="405267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8" name="Content Placeholder 10"/>
          <p:cNvSpPr>
            <a:spLocks noGrp="1"/>
          </p:cNvSpPr>
          <p:nvPr>
            <p:ph sz="quarter" idx="16" hasCustomPrompt="1"/>
          </p:nvPr>
        </p:nvSpPr>
        <p:spPr>
          <a:xfrm>
            <a:off x="2555535" y="405267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0" name="Content Placeholder 10"/>
          <p:cNvSpPr>
            <a:spLocks noGrp="1"/>
          </p:cNvSpPr>
          <p:nvPr>
            <p:ph sz="quarter" idx="12" hasCustomPrompt="1"/>
          </p:nvPr>
        </p:nvSpPr>
        <p:spPr>
          <a:xfrm>
            <a:off x="8051306" y="217424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Content Placeholder 10"/>
          <p:cNvSpPr>
            <a:spLocks noGrp="1"/>
          </p:cNvSpPr>
          <p:nvPr>
            <p:ph sz="quarter" idx="11" hasCustomPrompt="1"/>
          </p:nvPr>
        </p:nvSpPr>
        <p:spPr>
          <a:xfrm>
            <a:off x="4376320" y="217424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Content Placeholder 10"/>
          <p:cNvSpPr>
            <a:spLocks noGrp="1"/>
          </p:cNvSpPr>
          <p:nvPr>
            <p:ph sz="quarter" idx="10" hasCustomPrompt="1"/>
          </p:nvPr>
        </p:nvSpPr>
        <p:spPr>
          <a:xfrm>
            <a:off x="706518" y="217424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1"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3701065940"/>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ix Text Chunking">
    <p:spTree>
      <p:nvGrpSpPr>
        <p:cNvPr id="1" name=""/>
        <p:cNvGrpSpPr/>
        <p:nvPr/>
      </p:nvGrpSpPr>
      <p:grpSpPr>
        <a:xfrm>
          <a:off x="0" y="0"/>
          <a:ext cx="0" cy="0"/>
          <a:chOff x="0" y="0"/>
          <a:chExt cx="0" cy="0"/>
        </a:xfrm>
      </p:grpSpPr>
      <p:sp>
        <p:nvSpPr>
          <p:cNvPr id="10" name="Content Placeholder 10"/>
          <p:cNvSpPr>
            <a:spLocks noGrp="1"/>
          </p:cNvSpPr>
          <p:nvPr>
            <p:ph sz="quarter" idx="18" hasCustomPrompt="1"/>
          </p:nvPr>
        </p:nvSpPr>
        <p:spPr>
          <a:xfrm>
            <a:off x="8051306" y="404251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9" name="Content Placeholder 10"/>
          <p:cNvSpPr>
            <a:spLocks noGrp="1"/>
          </p:cNvSpPr>
          <p:nvPr>
            <p:ph sz="quarter" idx="17" hasCustomPrompt="1"/>
          </p:nvPr>
        </p:nvSpPr>
        <p:spPr>
          <a:xfrm>
            <a:off x="4376320" y="404251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8" name="Content Placeholder 10"/>
          <p:cNvSpPr>
            <a:spLocks noGrp="1"/>
          </p:cNvSpPr>
          <p:nvPr>
            <p:ph sz="quarter" idx="16" hasCustomPrompt="1"/>
          </p:nvPr>
        </p:nvSpPr>
        <p:spPr>
          <a:xfrm>
            <a:off x="701335" y="404251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0" name="Content Placeholder 10"/>
          <p:cNvSpPr>
            <a:spLocks noGrp="1"/>
          </p:cNvSpPr>
          <p:nvPr>
            <p:ph sz="quarter" idx="12" hasCustomPrompt="1"/>
          </p:nvPr>
        </p:nvSpPr>
        <p:spPr>
          <a:xfrm>
            <a:off x="8051306" y="216408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Content Placeholder 10"/>
          <p:cNvSpPr>
            <a:spLocks noGrp="1"/>
          </p:cNvSpPr>
          <p:nvPr>
            <p:ph sz="quarter" idx="11" hasCustomPrompt="1"/>
          </p:nvPr>
        </p:nvSpPr>
        <p:spPr>
          <a:xfrm>
            <a:off x="4376320" y="216408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Content Placeholder 10"/>
          <p:cNvSpPr>
            <a:spLocks noGrp="1"/>
          </p:cNvSpPr>
          <p:nvPr>
            <p:ph sz="quarter" idx="10" hasCustomPrompt="1"/>
          </p:nvPr>
        </p:nvSpPr>
        <p:spPr>
          <a:xfrm>
            <a:off x="701335" y="216408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1"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3468269558"/>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26AE5CC-2A3E-4C3A-B4A4-64D29D43E7A1}" type="datetimeFigureOut">
              <a:rPr lang="en-US" smtClean="0"/>
              <a:t>10/28/2016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1A39C9-B498-48FC-A337-F8A79180CF52}" type="slidenum">
              <a:rPr lang="en-US" smtClean="0"/>
              <a:t>‹#›</a:t>
            </a:fld>
            <a:endParaRPr lang="en-US"/>
          </a:p>
        </p:txBody>
      </p:sp>
    </p:spTree>
    <p:extLst>
      <p:ext uri="{BB962C8B-B14F-4D97-AF65-F5344CB8AC3E}">
        <p14:creationId xmlns:p14="http://schemas.microsoft.com/office/powerpoint/2010/main" val="22373051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ode Top (Dark)">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1"/>
            <a:ext cx="12192000" cy="3888257"/>
          </a:xfrm>
          <a:prstGeom prst="rect">
            <a:avLst/>
          </a:pr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latin typeface="Gotham Medium" panose="02000604030000020004" pitchFamily="50" charset="0"/>
            </a:endParaRPr>
          </a:p>
        </p:txBody>
      </p:sp>
      <p:sp>
        <p:nvSpPr>
          <p:cNvPr id="7" name="Text Placeholder 6"/>
          <p:cNvSpPr>
            <a:spLocks noGrp="1"/>
          </p:cNvSpPr>
          <p:nvPr>
            <p:ph type="body" sz="quarter" idx="10" hasCustomPrompt="1"/>
          </p:nvPr>
        </p:nvSpPr>
        <p:spPr>
          <a:xfrm>
            <a:off x="705145" y="560173"/>
            <a:ext cx="10778972" cy="3039761"/>
          </a:xfrm>
        </p:spPr>
        <p:txBody>
          <a:bodyPr anchor="b"/>
          <a:lstStyle>
            <a:lvl1pPr marL="0" indent="0">
              <a:buNone/>
              <a:defRPr sz="2400" baseline="0">
                <a:solidFill>
                  <a:schemeClr val="bg1"/>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8" name="Title 1"/>
          <p:cNvSpPr>
            <a:spLocks noGrp="1"/>
          </p:cNvSpPr>
          <p:nvPr>
            <p:ph type="title" hasCustomPrompt="1"/>
          </p:nvPr>
        </p:nvSpPr>
        <p:spPr>
          <a:xfrm>
            <a:off x="701336" y="4094207"/>
            <a:ext cx="10778971" cy="437131"/>
          </a:xfrm>
        </p:spPr>
        <p:txBody>
          <a:bodyPr/>
          <a:lstStyle>
            <a:lvl1pPr algn="l">
              <a:defRPr>
                <a:latin typeface="+mj-lt"/>
              </a:defRPr>
            </a:lvl1pPr>
          </a:lstStyle>
          <a:p>
            <a:r>
              <a:rPr lang="en-US" dirty="0"/>
              <a:t>Click to Add Slide Title in </a:t>
            </a:r>
            <a:r>
              <a:rPr lang="en-US" dirty="0" err="1"/>
              <a:t>Titlecase</a:t>
            </a:r>
            <a:endParaRPr lang="en-US" dirty="0"/>
          </a:p>
        </p:txBody>
      </p:sp>
      <p:sp>
        <p:nvSpPr>
          <p:cNvPr id="10" name="Content Placeholder 11"/>
          <p:cNvSpPr>
            <a:spLocks noGrp="1"/>
          </p:cNvSpPr>
          <p:nvPr>
            <p:ph sz="quarter" idx="12" hasCustomPrompt="1"/>
          </p:nvPr>
        </p:nvSpPr>
        <p:spPr>
          <a:xfrm>
            <a:off x="658474" y="4678531"/>
            <a:ext cx="10862473" cy="1894737"/>
          </a:xfrm>
        </p:spPr>
        <p:txBody>
          <a:bodyPr anchor="t"/>
          <a:lstStyle>
            <a:lvl1pPr marL="0" indent="0">
              <a:defRPr sz="2400" baseline="0">
                <a:latin typeface="+mn-lt"/>
              </a:defRPr>
            </a:lvl1pPr>
            <a:lvl2pPr>
              <a:defRPr sz="2400" b="0" i="0">
                <a:latin typeface="Gotham Book" panose="02000604040000020004" pitchFamily="50" charset="0"/>
                <a:ea typeface="Gotham Book" panose="02000604040000020004" pitchFamily="50" charset="0"/>
                <a:cs typeface="Gotham Book" panose="02000604040000020004" pitchFamily="50" charset="0"/>
              </a:defRPr>
            </a:lvl2pPr>
            <a:lvl3pPr>
              <a:defRPr sz="2400" b="0" i="0">
                <a:latin typeface="Gotham Book" panose="02000604040000020004" pitchFamily="50" charset="0"/>
                <a:ea typeface="Gotham Book" panose="02000604040000020004" pitchFamily="50" charset="0"/>
                <a:cs typeface="Gotham Book" panose="02000604040000020004" pitchFamily="50" charset="0"/>
              </a:defRPr>
            </a:lvl3pPr>
            <a:lvl4pPr>
              <a:defRPr sz="2400" b="0" i="0">
                <a:latin typeface="Gotham Book" panose="02000604040000020004" pitchFamily="50" charset="0"/>
                <a:ea typeface="Gotham Book" panose="02000604040000020004" pitchFamily="50" charset="0"/>
                <a:cs typeface="Gotham Book" panose="02000604040000020004" pitchFamily="50" charset="0"/>
              </a:defRPr>
            </a:lvl4pPr>
            <a:lvl5pPr>
              <a:defRPr sz="2400" b="0" i="0">
                <a:latin typeface="+mn-lt"/>
                <a:ea typeface="Gotham Light" pitchFamily="50" charset="0"/>
                <a:cs typeface="Gotham Light" pitchFamily="50"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8311708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de Top (Light)">
    <p:bg>
      <p:bgPr>
        <a:solidFill>
          <a:schemeClr val="bg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701335" y="560173"/>
            <a:ext cx="10778972" cy="3031789"/>
          </a:xfrm>
        </p:spPr>
        <p:txBody>
          <a:bodyPr anchor="b"/>
          <a:lstStyle>
            <a:lvl1pPr marL="0" indent="0">
              <a:buNone/>
              <a:defRPr sz="2400" baseline="0">
                <a:solidFill>
                  <a:schemeClr val="tx1"/>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cxnSp>
        <p:nvCxnSpPr>
          <p:cNvPr id="9" name="Straight Connector 8"/>
          <p:cNvCxnSpPr/>
          <p:nvPr/>
        </p:nvCxnSpPr>
        <p:spPr>
          <a:xfrm flipH="1">
            <a:off x="362465" y="3845145"/>
            <a:ext cx="11318789" cy="4118"/>
          </a:xfrm>
          <a:prstGeom prst="line">
            <a:avLst/>
          </a:prstGeom>
          <a:ln>
            <a:solidFill>
              <a:schemeClr val="bg2"/>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title" hasCustomPrompt="1"/>
          </p:nvPr>
        </p:nvSpPr>
        <p:spPr>
          <a:xfrm>
            <a:off x="701336" y="4094207"/>
            <a:ext cx="10778971" cy="437131"/>
          </a:xfrm>
        </p:spPr>
        <p:txBody>
          <a:bodyPr/>
          <a:lstStyle>
            <a:lvl1pPr algn="l">
              <a:defRPr>
                <a:latin typeface="+mj-lt"/>
              </a:defRPr>
            </a:lvl1pPr>
          </a:lstStyle>
          <a:p>
            <a:r>
              <a:rPr lang="en-US" dirty="0"/>
              <a:t>Click to Add Slide Title in </a:t>
            </a:r>
            <a:r>
              <a:rPr lang="en-US" dirty="0" err="1"/>
              <a:t>Titlecase</a:t>
            </a:r>
            <a:endParaRPr lang="en-US" dirty="0"/>
          </a:p>
        </p:txBody>
      </p:sp>
      <p:sp>
        <p:nvSpPr>
          <p:cNvPr id="15" name="Content Placeholder 11"/>
          <p:cNvSpPr>
            <a:spLocks noGrp="1"/>
          </p:cNvSpPr>
          <p:nvPr>
            <p:ph sz="quarter" idx="12" hasCustomPrompt="1"/>
          </p:nvPr>
        </p:nvSpPr>
        <p:spPr>
          <a:xfrm>
            <a:off x="658474" y="4678531"/>
            <a:ext cx="10862473" cy="1894737"/>
          </a:xfrm>
        </p:spPr>
        <p:txBody>
          <a:bodyPr anchor="t"/>
          <a:lstStyle>
            <a:lvl1pPr marL="0" indent="0">
              <a:defRPr sz="2400" baseline="0">
                <a:latin typeface="+mn-lt"/>
              </a:defRPr>
            </a:lvl1pPr>
            <a:lvl2pPr>
              <a:defRPr sz="2400" b="0" i="0">
                <a:latin typeface="Gotham Book" panose="02000604040000020004" pitchFamily="50" charset="0"/>
                <a:ea typeface="Gotham Book" panose="02000604040000020004" pitchFamily="50" charset="0"/>
                <a:cs typeface="Gotham Book" panose="02000604040000020004" pitchFamily="50" charset="0"/>
              </a:defRPr>
            </a:lvl2pPr>
            <a:lvl3pPr>
              <a:defRPr sz="2400" b="0" i="0">
                <a:latin typeface="Gotham Book" panose="02000604040000020004" pitchFamily="50" charset="0"/>
                <a:ea typeface="Gotham Book" panose="02000604040000020004" pitchFamily="50" charset="0"/>
                <a:cs typeface="Gotham Book" panose="02000604040000020004" pitchFamily="50" charset="0"/>
              </a:defRPr>
            </a:lvl3pPr>
            <a:lvl4pPr>
              <a:defRPr sz="2400" b="0" i="0">
                <a:latin typeface="Gotham Book" panose="02000604040000020004" pitchFamily="50" charset="0"/>
                <a:ea typeface="Gotham Book" panose="02000604040000020004" pitchFamily="50" charset="0"/>
                <a:cs typeface="Gotham Book" panose="02000604040000020004" pitchFamily="50" charset="0"/>
              </a:defRPr>
            </a:lvl4pPr>
            <a:lvl5pPr>
              <a:defRPr sz="2400" b="0" i="0">
                <a:latin typeface="+mn-lt"/>
                <a:ea typeface="Gotham Light" pitchFamily="50" charset="0"/>
                <a:cs typeface="Gotham Light" pitchFamily="50"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434975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Code Dark">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701335" y="1403173"/>
            <a:ext cx="10778972" cy="4971203"/>
          </a:xfrm>
        </p:spPr>
        <p:txBody>
          <a:bodyPr anchor="ctr"/>
          <a:lstStyle>
            <a:lvl1pPr marL="0" indent="0">
              <a:buNone/>
              <a:defRPr sz="2400" baseline="0">
                <a:solidFill>
                  <a:schemeClr val="bg1"/>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solidFill>
                  <a:schemeClr val="bg1"/>
                </a:solidFill>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103218060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ode Light">
    <p:bg>
      <p:bgPr>
        <a:solidFill>
          <a:schemeClr val="bg2"/>
        </a:solidFill>
        <a:effectLst/>
      </p:bgPr>
    </p:bg>
    <p:spTree>
      <p:nvGrpSpPr>
        <p:cNvPr id="1" name=""/>
        <p:cNvGrpSpPr/>
        <p:nvPr/>
      </p:nvGrpSpPr>
      <p:grpSpPr>
        <a:xfrm>
          <a:off x="0" y="0"/>
          <a:ext cx="0" cy="0"/>
          <a:chOff x="0" y="0"/>
          <a:chExt cx="0" cy="0"/>
        </a:xfrm>
      </p:grpSpPr>
      <p:sp>
        <p:nvSpPr>
          <p:cNvPr id="6" name="Text Placeholder 6"/>
          <p:cNvSpPr>
            <a:spLocks noGrp="1"/>
          </p:cNvSpPr>
          <p:nvPr>
            <p:ph type="body" sz="quarter" idx="10" hasCustomPrompt="1"/>
          </p:nvPr>
        </p:nvSpPr>
        <p:spPr>
          <a:xfrm>
            <a:off x="701335" y="1403173"/>
            <a:ext cx="10778972" cy="4971203"/>
          </a:xfrm>
        </p:spPr>
        <p:txBody>
          <a:bodyPr anchor="ctr"/>
          <a:lstStyle>
            <a:lvl1pPr marL="0" indent="0">
              <a:buNone/>
              <a:defRPr sz="2400" baseline="0">
                <a:solidFill>
                  <a:schemeClr val="tx1"/>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8"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solidFill>
                  <a:schemeClr val="tx1"/>
                </a:solidFill>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229403582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ode Notes Dark">
    <p:spTree>
      <p:nvGrpSpPr>
        <p:cNvPr id="1" name=""/>
        <p:cNvGrpSpPr/>
        <p:nvPr/>
      </p:nvGrpSpPr>
      <p:grpSpPr>
        <a:xfrm>
          <a:off x="0" y="0"/>
          <a:ext cx="0" cy="0"/>
          <a:chOff x="0" y="0"/>
          <a:chExt cx="0" cy="0"/>
        </a:xfrm>
      </p:grpSpPr>
      <p:sp>
        <p:nvSpPr>
          <p:cNvPr id="4" name="Rectangle 3"/>
          <p:cNvSpPr/>
          <p:nvPr/>
        </p:nvSpPr>
        <p:spPr>
          <a:xfrm>
            <a:off x="0" y="1"/>
            <a:ext cx="6096000" cy="6858000"/>
          </a:xfrm>
          <a:prstGeom prst="rect">
            <a:avLst/>
          </a:pr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31" tIns="45716" rIns="91431" bIns="45716" numCol="1" spcCol="0" rtlCol="0" fromWordArt="0" anchor="ctr" anchorCtr="0" forceAA="0" compatLnSpc="1">
            <a:prstTxWarp prst="textNoShape">
              <a:avLst/>
            </a:prstTxWarp>
            <a:noAutofit/>
          </a:bodyPr>
          <a:lstStyle/>
          <a:p>
            <a:pPr algn="ctr"/>
            <a:endParaRPr lang="en-US" sz="2400" dirty="0" err="1">
              <a:solidFill>
                <a:schemeClr val="bg1"/>
              </a:solidFill>
              <a:latin typeface="+mn-lt"/>
            </a:endParaRPr>
          </a:p>
        </p:txBody>
      </p:sp>
      <p:sp>
        <p:nvSpPr>
          <p:cNvPr id="8" name="Text Placeholder 7"/>
          <p:cNvSpPr>
            <a:spLocks noGrp="1"/>
          </p:cNvSpPr>
          <p:nvPr>
            <p:ph type="body" sz="quarter" idx="17" hasCustomPrompt="1"/>
          </p:nvPr>
        </p:nvSpPr>
        <p:spPr>
          <a:xfrm>
            <a:off x="711695" y="774700"/>
            <a:ext cx="4899175" cy="5597779"/>
          </a:xfrm>
        </p:spPr>
        <p:txBody>
          <a:bodyPr anchor="t"/>
          <a:lstStyle>
            <a:lvl1pPr marL="0" indent="0">
              <a:spcBef>
                <a:spcPts val="1800"/>
              </a:spcBef>
              <a:buNone/>
              <a:defRPr sz="2200">
                <a:solidFill>
                  <a:schemeClr val="bg1"/>
                </a:solidFill>
                <a:latin typeface="Roboto Mono" pitchFamily="2" charset="0"/>
                <a:ea typeface="Roboto Mono" pitchFamily="2" charset="0"/>
              </a:defRPr>
            </a:lvl1pPr>
            <a:lvl2pPr marL="297073" indent="0">
              <a:buNone/>
              <a:defRPr>
                <a:solidFill>
                  <a:schemeClr val="bg1"/>
                </a:solidFill>
                <a:latin typeface="Roboto Mono" pitchFamily="2" charset="0"/>
                <a:ea typeface="Roboto Mono" pitchFamily="2" charset="0"/>
              </a:defRPr>
            </a:lvl2pPr>
            <a:lvl3pPr marL="596174" indent="0">
              <a:buNone/>
              <a:defRPr>
                <a:solidFill>
                  <a:schemeClr val="bg1"/>
                </a:solidFill>
                <a:latin typeface="Roboto Mono" pitchFamily="2" charset="0"/>
                <a:ea typeface="Roboto Mono" pitchFamily="2" charset="0"/>
              </a:defRPr>
            </a:lvl3pPr>
            <a:lvl4pPr marL="883075" indent="0">
              <a:buNone/>
              <a:defRPr>
                <a:solidFill>
                  <a:schemeClr val="bg1"/>
                </a:solidFill>
                <a:latin typeface="Roboto Mono" pitchFamily="2" charset="0"/>
                <a:ea typeface="Roboto Mono" pitchFamily="2" charset="0"/>
              </a:defRPr>
            </a:lvl4pPr>
            <a:lvl5pPr marL="1096720" indent="0">
              <a:buNone/>
              <a:defRPr>
                <a:solidFill>
                  <a:schemeClr val="bg1"/>
                </a:solidFill>
                <a:latin typeface="Roboto Mono" pitchFamily="2" charset="0"/>
                <a:ea typeface="Roboto Mono" pitchFamily="2" charset="0"/>
              </a:defRPr>
            </a:lvl5pPr>
          </a:lstStyle>
          <a:p>
            <a:pPr lvl="0"/>
            <a:r>
              <a:rPr lang="en-US" dirty="0"/>
              <a:t>Click to add code</a:t>
            </a:r>
          </a:p>
        </p:txBody>
      </p:sp>
      <p:sp>
        <p:nvSpPr>
          <p:cNvPr id="11" name="Text Placeholder 5"/>
          <p:cNvSpPr>
            <a:spLocks noGrp="1"/>
          </p:cNvSpPr>
          <p:nvPr>
            <p:ph type="body" sz="quarter" idx="18" hasCustomPrompt="1"/>
          </p:nvPr>
        </p:nvSpPr>
        <p:spPr>
          <a:xfrm>
            <a:off x="6579126" y="774700"/>
            <a:ext cx="4901184" cy="5597779"/>
          </a:xfrm>
        </p:spPr>
        <p:txBody>
          <a:bodyPr/>
          <a:lstStyle>
            <a:lvl1pPr marL="284163" indent="-284163">
              <a:lnSpc>
                <a:spcPts val="2000"/>
              </a:lnSpc>
              <a:spcBef>
                <a:spcPts val="0"/>
              </a:spcBef>
              <a:buSzPct val="70000"/>
              <a:buFont typeface="Wingdings 3" panose="05040102010807070707" pitchFamily="18" charset="2"/>
              <a:buChar char="t"/>
              <a:defRPr sz="2200" baseline="0">
                <a:solidFill>
                  <a:schemeClr val="tx1"/>
                </a:solidFill>
              </a:defRPr>
            </a:lvl1pPr>
            <a:lvl2pPr marL="284163" indent="0">
              <a:lnSpc>
                <a:spcPts val="2000"/>
              </a:lnSpc>
              <a:buFontTx/>
              <a:buNone/>
              <a:defRPr/>
            </a:lvl2pPr>
            <a:lvl3pPr marL="284163" indent="0">
              <a:buFontTx/>
              <a:buNone/>
              <a:defRPr/>
            </a:lvl3pPr>
            <a:lvl4pPr marL="284163" indent="0">
              <a:buFontTx/>
              <a:buNone/>
              <a:defRPr/>
            </a:lvl4pPr>
            <a:lvl5pPr marL="284163" indent="0">
              <a:buFontTx/>
              <a:buNone/>
              <a:defRPr/>
            </a:lvl5pPr>
          </a:lstStyle>
          <a:p>
            <a:pPr lvl="0"/>
            <a:r>
              <a:rPr lang="en-US" dirty="0"/>
              <a:t>Click to add a note</a:t>
            </a:r>
          </a:p>
          <a:p>
            <a:pPr lvl="0"/>
            <a:endParaRPr lang="en-US" dirty="0"/>
          </a:p>
          <a:p>
            <a:pPr lvl="0"/>
            <a:r>
              <a:rPr lang="en-US" dirty="0"/>
              <a:t>Line your note up with the corresponding code</a:t>
            </a:r>
          </a:p>
          <a:p>
            <a:pPr lvl="0"/>
            <a:endParaRPr lang="en-US" dirty="0"/>
          </a:p>
        </p:txBody>
      </p:sp>
    </p:spTree>
    <p:extLst>
      <p:ext uri="{BB962C8B-B14F-4D97-AF65-F5344CB8AC3E}">
        <p14:creationId xmlns:p14="http://schemas.microsoft.com/office/powerpoint/2010/main" val="25890717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ode Notes Light">
    <p:spTree>
      <p:nvGrpSpPr>
        <p:cNvPr id="1" name=""/>
        <p:cNvGrpSpPr/>
        <p:nvPr/>
      </p:nvGrpSpPr>
      <p:grpSpPr>
        <a:xfrm>
          <a:off x="0" y="0"/>
          <a:ext cx="0" cy="0"/>
          <a:chOff x="0" y="0"/>
          <a:chExt cx="0" cy="0"/>
        </a:xfrm>
      </p:grpSpPr>
      <p:sp>
        <p:nvSpPr>
          <p:cNvPr id="4" name="Rectangle 3"/>
          <p:cNvSpPr/>
          <p:nvPr/>
        </p:nvSpPr>
        <p:spPr>
          <a:xfrm>
            <a:off x="0" y="1"/>
            <a:ext cx="6096000" cy="6858000"/>
          </a:xfrm>
          <a:prstGeom prst="rect">
            <a:avLst/>
          </a:prstGeom>
          <a:solidFill>
            <a:schemeClr val="bg2"/>
          </a:solidFill>
          <a:ln>
            <a:no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31" tIns="45716" rIns="91431" bIns="45716" numCol="1" spcCol="0" rtlCol="0" fromWordArt="0" anchor="ctr" anchorCtr="0" forceAA="0" compatLnSpc="1">
            <a:prstTxWarp prst="textNoShape">
              <a:avLst/>
            </a:prstTxWarp>
            <a:noAutofit/>
          </a:bodyPr>
          <a:lstStyle/>
          <a:p>
            <a:pPr algn="ctr"/>
            <a:endParaRPr lang="en-US" sz="2400" dirty="0" err="1">
              <a:solidFill>
                <a:schemeClr val="bg1"/>
              </a:solidFill>
              <a:latin typeface="Gotham Medium" panose="02000604030000020004" pitchFamily="50" charset="0"/>
            </a:endParaRPr>
          </a:p>
        </p:txBody>
      </p:sp>
      <p:sp>
        <p:nvSpPr>
          <p:cNvPr id="9" name="Text Placeholder 7"/>
          <p:cNvSpPr>
            <a:spLocks noGrp="1"/>
          </p:cNvSpPr>
          <p:nvPr>
            <p:ph type="body" sz="quarter" idx="17" hasCustomPrompt="1"/>
          </p:nvPr>
        </p:nvSpPr>
        <p:spPr>
          <a:xfrm>
            <a:off x="706518" y="774700"/>
            <a:ext cx="4899175" cy="5597779"/>
          </a:xfrm>
        </p:spPr>
        <p:txBody>
          <a:bodyPr anchor="t"/>
          <a:lstStyle>
            <a:lvl1pPr marL="0" indent="0">
              <a:spcBef>
                <a:spcPts val="1800"/>
              </a:spcBef>
              <a:buNone/>
              <a:defRPr sz="2200">
                <a:solidFill>
                  <a:schemeClr val="tx1"/>
                </a:solidFill>
                <a:latin typeface="Roboto Mono" pitchFamily="2" charset="0"/>
                <a:ea typeface="Roboto Mono" pitchFamily="2" charset="0"/>
              </a:defRPr>
            </a:lvl1pPr>
            <a:lvl2pPr marL="297073" indent="0">
              <a:buNone/>
              <a:defRPr>
                <a:solidFill>
                  <a:schemeClr val="bg1"/>
                </a:solidFill>
                <a:latin typeface="Roboto Mono" pitchFamily="2" charset="0"/>
                <a:ea typeface="Roboto Mono" pitchFamily="2" charset="0"/>
              </a:defRPr>
            </a:lvl2pPr>
            <a:lvl3pPr marL="596174" indent="0">
              <a:buNone/>
              <a:defRPr>
                <a:solidFill>
                  <a:schemeClr val="bg1"/>
                </a:solidFill>
                <a:latin typeface="Roboto Mono" pitchFamily="2" charset="0"/>
                <a:ea typeface="Roboto Mono" pitchFamily="2" charset="0"/>
              </a:defRPr>
            </a:lvl3pPr>
            <a:lvl4pPr marL="883075" indent="0">
              <a:buNone/>
              <a:defRPr>
                <a:solidFill>
                  <a:schemeClr val="bg1"/>
                </a:solidFill>
                <a:latin typeface="Roboto Mono" pitchFamily="2" charset="0"/>
                <a:ea typeface="Roboto Mono" pitchFamily="2" charset="0"/>
              </a:defRPr>
            </a:lvl4pPr>
            <a:lvl5pPr marL="1096720" indent="0">
              <a:buNone/>
              <a:defRPr>
                <a:solidFill>
                  <a:schemeClr val="bg1"/>
                </a:solidFill>
                <a:latin typeface="Roboto Mono" pitchFamily="2" charset="0"/>
                <a:ea typeface="Roboto Mono" pitchFamily="2" charset="0"/>
              </a:defRPr>
            </a:lvl5pPr>
          </a:lstStyle>
          <a:p>
            <a:pPr lvl="0"/>
            <a:r>
              <a:rPr lang="en-US" dirty="0"/>
              <a:t>Click to add code</a:t>
            </a:r>
          </a:p>
        </p:txBody>
      </p:sp>
      <p:sp>
        <p:nvSpPr>
          <p:cNvPr id="6" name="Text Placeholder 5"/>
          <p:cNvSpPr>
            <a:spLocks noGrp="1"/>
          </p:cNvSpPr>
          <p:nvPr>
            <p:ph type="body" sz="quarter" idx="18" hasCustomPrompt="1"/>
          </p:nvPr>
        </p:nvSpPr>
        <p:spPr>
          <a:xfrm>
            <a:off x="6579126" y="774700"/>
            <a:ext cx="4901184" cy="5597779"/>
          </a:xfrm>
        </p:spPr>
        <p:txBody>
          <a:bodyPr/>
          <a:lstStyle>
            <a:lvl1pPr marL="284163" indent="-284163">
              <a:lnSpc>
                <a:spcPts val="2000"/>
              </a:lnSpc>
              <a:spcBef>
                <a:spcPts val="0"/>
              </a:spcBef>
              <a:buSzPct val="70000"/>
              <a:buFont typeface="Wingdings 3" panose="05040102010807070707" pitchFamily="18" charset="2"/>
              <a:buChar char="t"/>
              <a:defRPr sz="2200" baseline="0">
                <a:solidFill>
                  <a:schemeClr val="tx1"/>
                </a:solidFill>
              </a:defRPr>
            </a:lvl1pPr>
            <a:lvl2pPr marL="284163" indent="0">
              <a:lnSpc>
                <a:spcPts val="2000"/>
              </a:lnSpc>
              <a:buFontTx/>
              <a:buNone/>
              <a:defRPr/>
            </a:lvl2pPr>
            <a:lvl3pPr marL="284163" indent="0">
              <a:buFontTx/>
              <a:buNone/>
              <a:defRPr/>
            </a:lvl3pPr>
            <a:lvl4pPr marL="284163" indent="0">
              <a:buFontTx/>
              <a:buNone/>
              <a:defRPr/>
            </a:lvl4pPr>
            <a:lvl5pPr marL="284163" indent="0">
              <a:buFontTx/>
              <a:buNone/>
              <a:defRPr/>
            </a:lvl5pPr>
          </a:lstStyle>
          <a:p>
            <a:pPr lvl="0"/>
            <a:r>
              <a:rPr lang="en-US" dirty="0"/>
              <a:t>Click to add a note</a:t>
            </a:r>
          </a:p>
          <a:p>
            <a:pPr lvl="0"/>
            <a:endParaRPr lang="en-US" dirty="0"/>
          </a:p>
          <a:p>
            <a:pPr lvl="0"/>
            <a:r>
              <a:rPr lang="en-US" dirty="0"/>
              <a:t>Line your note up with the corresponding code</a:t>
            </a:r>
          </a:p>
          <a:p>
            <a:pPr lvl="0"/>
            <a:endParaRPr lang="en-US" dirty="0"/>
          </a:p>
        </p:txBody>
      </p:sp>
    </p:spTree>
    <p:extLst>
      <p:ext uri="{BB962C8B-B14F-4D97-AF65-F5344CB8AC3E}">
        <p14:creationId xmlns:p14="http://schemas.microsoft.com/office/powerpoint/2010/main" val="113594774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Content | Title/Image">
    <p:spTree>
      <p:nvGrpSpPr>
        <p:cNvPr id="1" name=""/>
        <p:cNvGrpSpPr/>
        <p:nvPr/>
      </p:nvGrpSpPr>
      <p:grpSpPr>
        <a:xfrm>
          <a:off x="0" y="0"/>
          <a:ext cx="0" cy="0"/>
          <a:chOff x="0" y="0"/>
          <a:chExt cx="0" cy="0"/>
        </a:xfrm>
      </p:grpSpPr>
      <p:sp>
        <p:nvSpPr>
          <p:cNvPr id="17" name="Text Placeholder 16"/>
          <p:cNvSpPr>
            <a:spLocks noGrp="1"/>
          </p:cNvSpPr>
          <p:nvPr>
            <p:ph type="body" sz="quarter" idx="12" hasCustomPrompt="1"/>
          </p:nvPr>
        </p:nvSpPr>
        <p:spPr>
          <a:xfrm>
            <a:off x="473528" y="426704"/>
            <a:ext cx="3518807" cy="5990425"/>
          </a:xfrm>
        </p:spPr>
        <p:txBody>
          <a:bodyPr anchor="ctr"/>
          <a:lstStyle>
            <a:lvl1pPr algn="r">
              <a:defRPr sz="2400">
                <a:solidFill>
                  <a:schemeClr val="accent1"/>
                </a:solidFill>
                <a:latin typeface="+mn-lt"/>
              </a:defRPr>
            </a:lvl1pPr>
            <a:lvl2pPr marL="586003" indent="-288930" algn="r">
              <a:buFont typeface="Myriad Pro" panose="020B0503030403020204" pitchFamily="34" charset="0"/>
              <a:buChar char=" "/>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r">
              <a:buFont typeface="Myriad Pro" panose="020B0503030403020204" pitchFamily="34" charset="0"/>
              <a:buChar char=" "/>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marL="1096724" indent="-213648" algn="r">
              <a:buFont typeface="Myriad Pro" panose="020B0503030403020204" pitchFamily="34" charset="0"/>
              <a:buChar char=" "/>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marL="1096722" indent="0" algn="r">
              <a:buFont typeface="Myriad Pro" panose="020B0503030403020204" pitchFamily="34" charset="0"/>
              <a:buNone/>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stStyle>
          <a:p>
            <a:pPr lvl="0"/>
            <a:r>
              <a:rPr lang="en-US" dirty="0"/>
              <a:t>Click to add short text </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p:nvCxnSpPr>
        <p:spPr>
          <a:xfrm>
            <a:off x="4584700" y="426704"/>
            <a:ext cx="0" cy="5990425"/>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sz="quarter" idx="14" hasCustomPrompt="1"/>
          </p:nvPr>
        </p:nvSpPr>
        <p:spPr>
          <a:xfrm>
            <a:off x="5069711" y="1598903"/>
            <a:ext cx="6273479" cy="3646025"/>
          </a:xfrm>
        </p:spPr>
        <p:txBody>
          <a:bodyPr anchor="ctr"/>
          <a:lstStyle>
            <a:lvl1pPr>
              <a:lnSpc>
                <a:spcPct val="100000"/>
              </a:lnSpc>
              <a:defRPr sz="3600" b="0" i="0">
                <a:latin typeface="+mj-lt"/>
                <a:ea typeface="Gotham Light" charset="0"/>
                <a:cs typeface="Gotham Light" charset="0"/>
              </a:defRPr>
            </a:lvl1pPr>
          </a:lstStyle>
          <a:p>
            <a:pPr lvl="0"/>
            <a:r>
              <a:rPr lang="en-US" dirty="0"/>
              <a:t>Click to Add Title or Click Icon to Add Graphic</a:t>
            </a:r>
          </a:p>
        </p:txBody>
      </p:sp>
      <p:sp>
        <p:nvSpPr>
          <p:cNvPr id="5" name="Rectangle 4"/>
          <p:cNvSpPr/>
          <p:nvPr/>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slide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Tree>
    <p:extLst>
      <p:ext uri="{BB962C8B-B14F-4D97-AF65-F5344CB8AC3E}">
        <p14:creationId xmlns:p14="http://schemas.microsoft.com/office/powerpoint/2010/main" val="145052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Image | Content">
    <p:spTree>
      <p:nvGrpSpPr>
        <p:cNvPr id="1" name=""/>
        <p:cNvGrpSpPr/>
        <p:nvPr/>
      </p:nvGrpSpPr>
      <p:grpSpPr>
        <a:xfrm>
          <a:off x="0" y="0"/>
          <a:ext cx="0" cy="0"/>
          <a:chOff x="0" y="0"/>
          <a:chExt cx="0" cy="0"/>
        </a:xfrm>
      </p:grpSpPr>
      <p:sp>
        <p:nvSpPr>
          <p:cNvPr id="17" name="Text Placeholder 16"/>
          <p:cNvSpPr>
            <a:spLocks noGrp="1"/>
          </p:cNvSpPr>
          <p:nvPr>
            <p:ph type="body" sz="quarter" idx="12" hasCustomPrompt="1"/>
          </p:nvPr>
        </p:nvSpPr>
        <p:spPr>
          <a:xfrm>
            <a:off x="5037364" y="426704"/>
            <a:ext cx="6776355" cy="5990425"/>
          </a:xfrm>
        </p:spPr>
        <p:txBody>
          <a:bodyPr anchor="ctr"/>
          <a:lstStyle>
            <a:lvl1pPr algn="l">
              <a:lnSpc>
                <a:spcPct val="100000"/>
              </a:lnSpc>
              <a:defRPr sz="240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marL="1427163" indent="0">
              <a:buNone/>
              <a:defRPr>
                <a:solidFill>
                  <a:schemeClr val="accent1"/>
                </a:solidFill>
              </a:defRPr>
            </a:lvl6pPr>
            <a:lvl7pPr>
              <a:defRPr>
                <a:solidFill>
                  <a:schemeClr val="accent1"/>
                </a:solidFill>
              </a:defRPr>
            </a:lvl7pPr>
            <a:lvl8pPr>
              <a:defRPr>
                <a:solidFill>
                  <a:schemeClr val="accent1"/>
                </a:solidFill>
              </a:defRPr>
            </a:lvl8pPr>
            <a:lvl9pPr marL="2286000" indent="0">
              <a:buNone/>
              <a:defRPr>
                <a:solidFill>
                  <a:schemeClr val="accent1"/>
                </a:solidFill>
              </a:defRPr>
            </a:lvl9pPr>
          </a:lstStyle>
          <a:p>
            <a:pPr lvl="0"/>
            <a:r>
              <a:rPr lang="en-US" dirty="0"/>
              <a:t>Click to add longer text </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p:nvCxnSpPr>
        <p:spPr>
          <a:xfrm>
            <a:off x="4584700" y="426704"/>
            <a:ext cx="0" cy="5990425"/>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 name="Content Placeholder 2"/>
          <p:cNvSpPr>
            <a:spLocks noGrp="1"/>
          </p:cNvSpPr>
          <p:nvPr>
            <p:ph sz="quarter" idx="14" hasCustomPrompt="1"/>
          </p:nvPr>
        </p:nvSpPr>
        <p:spPr>
          <a:xfrm>
            <a:off x="358814" y="1598903"/>
            <a:ext cx="3773223" cy="3646025"/>
          </a:xfrm>
        </p:spPr>
        <p:txBody>
          <a:bodyPr anchor="ctr"/>
          <a:lstStyle>
            <a:lvl1pPr algn="r">
              <a:lnSpc>
                <a:spcPct val="100000"/>
              </a:lnSpc>
              <a:defRPr sz="3600" b="0" i="0">
                <a:latin typeface="+mj-lt"/>
                <a:ea typeface="Gotham Rounded Light" charset="0"/>
                <a:cs typeface="Gotham Rounded Light" charset="0"/>
              </a:defRPr>
            </a:lvl1pPr>
          </a:lstStyle>
          <a:p>
            <a:pPr lvl="0"/>
            <a:r>
              <a:rPr lang="en-US" dirty="0"/>
              <a:t>Click to Add Title or Click Icon to Add Graphic</a:t>
            </a:r>
          </a:p>
        </p:txBody>
      </p:sp>
      <p:sp>
        <p:nvSpPr>
          <p:cNvPr id="6" name="Rectangle 5"/>
          <p:cNvSpPr/>
          <p:nvPr/>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slide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Tree>
    <p:extLst>
      <p:ext uri="{BB962C8B-B14F-4D97-AF65-F5344CB8AC3E}">
        <p14:creationId xmlns:p14="http://schemas.microsoft.com/office/powerpoint/2010/main" val="78438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6">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7">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Title Title/Image | Content">
    <p:spTree>
      <p:nvGrpSpPr>
        <p:cNvPr id="1" name=""/>
        <p:cNvGrpSpPr/>
        <p:nvPr/>
      </p:nvGrpSpPr>
      <p:grpSpPr>
        <a:xfrm>
          <a:off x="0" y="0"/>
          <a:ext cx="0" cy="0"/>
          <a:chOff x="0" y="0"/>
          <a:chExt cx="0" cy="0"/>
        </a:xfrm>
      </p:grpSpPr>
      <p:sp>
        <p:nvSpPr>
          <p:cNvPr id="17" name="Text Placeholder 16"/>
          <p:cNvSpPr>
            <a:spLocks noGrp="1"/>
          </p:cNvSpPr>
          <p:nvPr>
            <p:ph type="body" sz="quarter" idx="12" hasCustomPrompt="1"/>
          </p:nvPr>
        </p:nvSpPr>
        <p:spPr>
          <a:xfrm>
            <a:off x="5037364" y="1570616"/>
            <a:ext cx="6776355" cy="4130938"/>
          </a:xfrm>
        </p:spPr>
        <p:txBody>
          <a:bodyPr anchor="ctr"/>
          <a:lstStyle>
            <a:lvl1pPr algn="l">
              <a:lnSpc>
                <a:spcPct val="100000"/>
              </a:lnSpc>
              <a:defRPr sz="240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marL="1427163" indent="0">
              <a:buNone/>
              <a:defRPr>
                <a:solidFill>
                  <a:schemeClr val="accent1"/>
                </a:solidFill>
              </a:defRPr>
            </a:lvl6pPr>
            <a:lvl7pPr>
              <a:defRPr>
                <a:solidFill>
                  <a:schemeClr val="accent1"/>
                </a:solidFill>
              </a:defRPr>
            </a:lvl7pPr>
            <a:lvl8pPr>
              <a:defRPr>
                <a:solidFill>
                  <a:schemeClr val="accent1"/>
                </a:solidFill>
              </a:defRPr>
            </a:lvl8pPr>
            <a:lvl9pPr marL="2286000" indent="0">
              <a:buNone/>
              <a:defRPr>
                <a:solidFill>
                  <a:schemeClr val="accent1"/>
                </a:solidFill>
              </a:defRPr>
            </a:lvl9pPr>
          </a:lstStyle>
          <a:p>
            <a:pPr lvl="0"/>
            <a:r>
              <a:rPr lang="en-US" dirty="0"/>
              <a:t>Click to add longer text </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p:nvCxnSpPr>
        <p:spPr>
          <a:xfrm>
            <a:off x="4584700" y="1570616"/>
            <a:ext cx="0" cy="4130938"/>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 name="Content Placeholder 2"/>
          <p:cNvSpPr>
            <a:spLocks noGrp="1"/>
          </p:cNvSpPr>
          <p:nvPr>
            <p:ph sz="quarter" idx="14" hasCustomPrompt="1"/>
          </p:nvPr>
        </p:nvSpPr>
        <p:spPr>
          <a:xfrm>
            <a:off x="358814" y="1813071"/>
            <a:ext cx="3773223" cy="3646025"/>
          </a:xfrm>
        </p:spPr>
        <p:txBody>
          <a:bodyPr anchor="ctr"/>
          <a:lstStyle>
            <a:lvl1pPr algn="r">
              <a:lnSpc>
                <a:spcPct val="100000"/>
              </a:lnSpc>
              <a:defRPr sz="2800" b="0" i="0">
                <a:latin typeface="+mj-lt"/>
                <a:ea typeface="Gotham Rounded Light" charset="0"/>
                <a:cs typeface="Gotham Rounded Light" charset="0"/>
              </a:defRPr>
            </a:lvl1pPr>
          </a:lstStyle>
          <a:p>
            <a:pPr lvl="0"/>
            <a:r>
              <a:rPr lang="en-US" dirty="0"/>
              <a:t>Click to Add Title </a:t>
            </a:r>
            <a:br>
              <a:rPr lang="en-US" dirty="0"/>
            </a:br>
            <a:r>
              <a:rPr lang="en-US" dirty="0"/>
              <a:t>or Click Icon </a:t>
            </a:r>
            <a:br>
              <a:rPr lang="en-US" dirty="0"/>
            </a:br>
            <a:r>
              <a:rPr lang="en-US" dirty="0"/>
              <a:t>to Add Graphic</a:t>
            </a:r>
          </a:p>
        </p:txBody>
      </p:sp>
      <p:sp>
        <p:nvSpPr>
          <p:cNvPr id="6" name="Rectangle 5"/>
          <p:cNvSpPr/>
          <p:nvPr/>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slide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
        <p:nvSpPr>
          <p:cNvPr id="8"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113836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6">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7">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Image left | Content right">
    <p:spTree>
      <p:nvGrpSpPr>
        <p:cNvPr id="1" name=""/>
        <p:cNvGrpSpPr/>
        <p:nvPr/>
      </p:nvGrpSpPr>
      <p:grpSpPr>
        <a:xfrm>
          <a:off x="0" y="0"/>
          <a:ext cx="0" cy="0"/>
          <a:chOff x="0" y="0"/>
          <a:chExt cx="0" cy="0"/>
        </a:xfrm>
      </p:grpSpPr>
      <p:sp>
        <p:nvSpPr>
          <p:cNvPr id="11" name="Rectangle 10"/>
          <p:cNvSpPr/>
          <p:nvPr/>
        </p:nvSpPr>
        <p:spPr>
          <a:xfrm>
            <a:off x="0" y="0"/>
            <a:ext cx="4635499" cy="6858000"/>
          </a:xfrm>
          <a:prstGeom prst="rect">
            <a:avLst/>
          </a:prstGeom>
          <a:solidFill>
            <a:schemeClr val="accent1">
              <a:lumMod val="40000"/>
              <a:lumOff val="6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10" name="Rectangle 9"/>
          <p:cNvSpPr/>
          <p:nvPr/>
        </p:nvSpPr>
        <p:spPr>
          <a:xfrm>
            <a:off x="0" y="0"/>
            <a:ext cx="4635499" cy="68580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6" name="Text Placeholder 16"/>
          <p:cNvSpPr>
            <a:spLocks noGrp="1"/>
          </p:cNvSpPr>
          <p:nvPr>
            <p:ph type="body" sz="quarter" idx="12" hasCustomPrompt="1"/>
          </p:nvPr>
        </p:nvSpPr>
        <p:spPr>
          <a:xfrm>
            <a:off x="5181599" y="328230"/>
            <a:ext cx="6463307" cy="5990425"/>
          </a:xfrm>
        </p:spPr>
        <p:txBody>
          <a:bodyPr anchor="ctr"/>
          <a:lstStyle>
            <a:lvl1pPr algn="l">
              <a:lnSpc>
                <a:spcPct val="100000"/>
              </a:lnSpc>
              <a:defRPr sz="2400" baseline="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13" hasCustomPrompt="1"/>
          </p:nvPr>
        </p:nvSpPr>
        <p:spPr>
          <a:xfrm>
            <a:off x="0" y="0"/>
            <a:ext cx="4635499" cy="6858000"/>
          </a:xfrm>
          <a:solidFill>
            <a:schemeClr val="bg1"/>
          </a:solidFill>
        </p:spPr>
        <p:txBody>
          <a:bodyPr anchor="ctr"/>
          <a:lstStyle>
            <a:lvl1pPr algn="ctr">
              <a:defRPr>
                <a:latin typeface="+mj-lt"/>
              </a:defRPr>
            </a:lvl1pPr>
          </a:lstStyle>
          <a:p>
            <a:pPr lvl="0"/>
            <a:r>
              <a:rPr lang="en-US" dirty="0"/>
              <a:t>Click Icon</a:t>
            </a:r>
            <a:br>
              <a:rPr lang="en-US" dirty="0"/>
            </a:br>
            <a:r>
              <a:rPr lang="en-US" dirty="0"/>
              <a:t>to Add Graphic</a:t>
            </a:r>
          </a:p>
        </p:txBody>
      </p:sp>
    </p:spTree>
    <p:extLst>
      <p:ext uri="{BB962C8B-B14F-4D97-AF65-F5344CB8AC3E}">
        <p14:creationId xmlns:p14="http://schemas.microsoft.com/office/powerpoint/2010/main" val="365148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50000" decel="5000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0-#ppt_w/2"/>
                                          </p:val>
                                        </p:tav>
                                        <p:tav tm="100000">
                                          <p:val>
                                            <p:strVal val="#ppt_x"/>
                                          </p:val>
                                        </p:tav>
                                      </p:tavLst>
                                    </p:anim>
                                    <p:anim calcmode="lin" valueType="num">
                                      <p:cBhvr additive="base">
                                        <p:cTn id="12" dur="75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accel="50000" decel="5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0-#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1" end="1"/>
                                            </p:txEl>
                                          </p:spTgt>
                                        </p:tgtEl>
                                        <p:attrNameLst>
                                          <p:attrName>ppt_c</p:attrName>
                                        </p:attrNameLst>
                                      </p:cBhvr>
                                      <p:to>
                                        <a:schemeClr val="tx2"/>
                                      </p:to>
                                    </p:animClr>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chemeClr val="tx2"/>
                                      </p:to>
                                    </p:animClr>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3" end="3"/>
                                            </p:txEl>
                                          </p:spTgt>
                                        </p:tgtEl>
                                        <p:attrNameLst>
                                          <p:attrName>ppt_c</p:attrName>
                                        </p:attrNameLst>
                                      </p:cBhvr>
                                      <p:to>
                                        <a:schemeClr val="tx2"/>
                                      </p:to>
                                    </p:animClr>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6" grpId="0" uiExpand="1" build="p" bldLvl="5">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Lst>
      </p:bldP>
      <p:bldP spid="9"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6AE5CC-2A3E-4C3A-B4A4-64D29D43E7A1}" type="datetimeFigureOut">
              <a:rPr lang="en-US" smtClean="0"/>
              <a:t>10/28/2016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1A39C9-B498-48FC-A337-F8A79180CF52}" type="slidenum">
              <a:rPr lang="en-US" smtClean="0"/>
              <a:t>‹#›</a:t>
            </a:fld>
            <a:endParaRPr lang="en-US"/>
          </a:p>
        </p:txBody>
      </p:sp>
    </p:spTree>
    <p:extLst>
      <p:ext uri="{BB962C8B-B14F-4D97-AF65-F5344CB8AC3E}">
        <p14:creationId xmlns:p14="http://schemas.microsoft.com/office/powerpoint/2010/main" val="374075579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Comparision">
    <p:spTree>
      <p:nvGrpSpPr>
        <p:cNvPr id="1" name=""/>
        <p:cNvGrpSpPr/>
        <p:nvPr/>
      </p:nvGrpSpPr>
      <p:grpSpPr>
        <a:xfrm>
          <a:off x="0" y="0"/>
          <a:ext cx="0" cy="0"/>
          <a:chOff x="0" y="0"/>
          <a:chExt cx="0" cy="0"/>
        </a:xfrm>
      </p:grpSpPr>
      <p:cxnSp>
        <p:nvCxnSpPr>
          <p:cNvPr id="10" name="Straight Connector 9"/>
          <p:cNvCxnSpPr/>
          <p:nvPr/>
        </p:nvCxnSpPr>
        <p:spPr>
          <a:xfrm>
            <a:off x="6096000" y="1762125"/>
            <a:ext cx="0" cy="4645479"/>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706519" y="1762125"/>
            <a:ext cx="5152416" cy="438150"/>
          </a:xfrm>
        </p:spPr>
        <p:txBody>
          <a:bodyPr/>
          <a:lstStyle>
            <a:lvl1pPr algn="r">
              <a:defRPr baseline="0">
                <a:solidFill>
                  <a:schemeClr val="accent1"/>
                </a:solidFill>
                <a:latin typeface="+mn-lt"/>
              </a:defRPr>
            </a:lvl1pPr>
          </a:lstStyle>
          <a:p>
            <a:pPr lvl="0"/>
            <a:r>
              <a:rPr lang="en-US" dirty="0"/>
              <a:t>Compare item one</a:t>
            </a:r>
          </a:p>
        </p:txBody>
      </p:sp>
      <p:sp>
        <p:nvSpPr>
          <p:cNvPr id="16" name="Text Placeholder 3"/>
          <p:cNvSpPr>
            <a:spLocks noGrp="1"/>
          </p:cNvSpPr>
          <p:nvPr>
            <p:ph type="body" sz="quarter" idx="15" hasCustomPrompt="1"/>
          </p:nvPr>
        </p:nvSpPr>
        <p:spPr>
          <a:xfrm>
            <a:off x="706518" y="2428876"/>
            <a:ext cx="5152417" cy="3978728"/>
          </a:xfrm>
        </p:spPr>
        <p:txBody>
          <a:bodyPr/>
          <a:lstStyle>
            <a:lvl1pPr marL="0" indent="0" algn="r">
              <a:lnSpc>
                <a:spcPct val="90000"/>
              </a:lnSpc>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Text Placeholder 6"/>
          <p:cNvSpPr>
            <a:spLocks noGrp="1"/>
          </p:cNvSpPr>
          <p:nvPr>
            <p:ph type="body" sz="quarter" idx="16" hasCustomPrompt="1"/>
          </p:nvPr>
        </p:nvSpPr>
        <p:spPr>
          <a:xfrm>
            <a:off x="6333066" y="1762125"/>
            <a:ext cx="5152421" cy="438150"/>
          </a:xfrm>
        </p:spPr>
        <p:txBody>
          <a:bodyPr/>
          <a:lstStyle>
            <a:lvl1pPr algn="l">
              <a:defRPr baseline="0">
                <a:solidFill>
                  <a:schemeClr val="accent1"/>
                </a:solidFill>
                <a:latin typeface="+mn-lt"/>
              </a:defRPr>
            </a:lvl1pPr>
          </a:lstStyle>
          <a:p>
            <a:pPr lvl="0"/>
            <a:r>
              <a:rPr lang="en-US" dirty="0"/>
              <a:t>Compare item two</a:t>
            </a:r>
          </a:p>
        </p:txBody>
      </p:sp>
      <p:sp>
        <p:nvSpPr>
          <p:cNvPr id="18" name="Text Placeholder 3"/>
          <p:cNvSpPr>
            <a:spLocks noGrp="1"/>
          </p:cNvSpPr>
          <p:nvPr>
            <p:ph type="body" sz="quarter" idx="17" hasCustomPrompt="1"/>
          </p:nvPr>
        </p:nvSpPr>
        <p:spPr>
          <a:xfrm>
            <a:off x="6333066" y="2428876"/>
            <a:ext cx="5152422" cy="3978728"/>
          </a:xfrm>
        </p:spPr>
        <p:txBody>
          <a:bodyPr/>
          <a:lstStyle>
            <a:lvl1pPr marL="0" indent="0" algn="l">
              <a:lnSpc>
                <a:spcPct val="90000"/>
              </a:lnSpc>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2"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168123375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Important Statement">
    <p:bg>
      <p:bgPr>
        <a:solidFill>
          <a:schemeClr val="accent2"/>
        </a:solidFill>
        <a:effectLst/>
      </p:bgPr>
    </p:bg>
    <p:spTree>
      <p:nvGrpSpPr>
        <p:cNvPr id="1" name=""/>
        <p:cNvGrpSpPr/>
        <p:nvPr/>
      </p:nvGrpSpPr>
      <p:grpSpPr>
        <a:xfrm>
          <a:off x="0" y="0"/>
          <a:ext cx="0" cy="0"/>
          <a:chOff x="0" y="0"/>
          <a:chExt cx="0" cy="0"/>
        </a:xfrm>
      </p:grpSpPr>
      <p:sp>
        <p:nvSpPr>
          <p:cNvPr id="4" name="Title 12"/>
          <p:cNvSpPr>
            <a:spLocks noGrp="1"/>
          </p:cNvSpPr>
          <p:nvPr>
            <p:ph type="title" hasCustomPrompt="1"/>
          </p:nvPr>
        </p:nvSpPr>
        <p:spPr>
          <a:xfrm>
            <a:off x="2015067" y="1114004"/>
            <a:ext cx="8170333" cy="4629992"/>
          </a:xfrm>
          <a:noFill/>
          <a:ln>
            <a:noFill/>
          </a:ln>
        </p:spPr>
        <p:txBody>
          <a:bodyPr anchor="ctr">
            <a:normAutofit/>
          </a:bodyPr>
          <a:lstStyle>
            <a:lvl1pPr algn="ctr">
              <a:defRPr sz="4799" spc="-112" baseline="0">
                <a:solidFill>
                  <a:schemeClr val="bg1"/>
                </a:solidFill>
                <a:latin typeface="+mj-lt"/>
              </a:defRPr>
            </a:lvl1pPr>
          </a:lstStyle>
          <a:p>
            <a:r>
              <a:rPr lang="en-US" dirty="0"/>
              <a:t>This is a short, important statement to bring attention to something.</a:t>
            </a:r>
          </a:p>
        </p:txBody>
      </p:sp>
    </p:spTree>
    <p:extLst>
      <p:ext uri="{BB962C8B-B14F-4D97-AF65-F5344CB8AC3E}">
        <p14:creationId xmlns:p14="http://schemas.microsoft.com/office/powerpoint/2010/main" val="387964429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Quotation ">
    <p:spTree>
      <p:nvGrpSpPr>
        <p:cNvPr id="1" name=""/>
        <p:cNvGrpSpPr/>
        <p:nvPr/>
      </p:nvGrpSpPr>
      <p:grpSpPr>
        <a:xfrm>
          <a:off x="0" y="0"/>
          <a:ext cx="0" cy="0"/>
          <a:chOff x="0" y="0"/>
          <a:chExt cx="0" cy="0"/>
        </a:xfrm>
      </p:grpSpPr>
      <p:sp>
        <p:nvSpPr>
          <p:cNvPr id="4" name="Title 12"/>
          <p:cNvSpPr>
            <a:spLocks noGrp="1"/>
          </p:cNvSpPr>
          <p:nvPr>
            <p:ph type="title" hasCustomPrompt="1"/>
          </p:nvPr>
        </p:nvSpPr>
        <p:spPr>
          <a:xfrm>
            <a:off x="1056444" y="1076327"/>
            <a:ext cx="10070239" cy="2720171"/>
          </a:xfrm>
        </p:spPr>
        <p:txBody>
          <a:bodyPr anchor="b">
            <a:normAutofit/>
          </a:bodyPr>
          <a:lstStyle>
            <a:lvl1pPr algn="l">
              <a:defRPr sz="4799" spc="-112" baseline="0">
                <a:solidFill>
                  <a:schemeClr val="accent4"/>
                </a:solidFill>
                <a:latin typeface="Gotham Light" pitchFamily="50" charset="0"/>
              </a:defRPr>
            </a:lvl1pPr>
          </a:lstStyle>
          <a:p>
            <a:r>
              <a:rPr lang="en-US" dirty="0"/>
              <a:t>“Click to add quote. Don’t forget quotation marks”</a:t>
            </a:r>
          </a:p>
        </p:txBody>
      </p:sp>
      <p:sp>
        <p:nvSpPr>
          <p:cNvPr id="5" name="Text Placeholder 4"/>
          <p:cNvSpPr>
            <a:spLocks noGrp="1"/>
          </p:cNvSpPr>
          <p:nvPr>
            <p:ph type="body" sz="quarter" idx="10" hasCustomPrompt="1"/>
          </p:nvPr>
        </p:nvSpPr>
        <p:spPr>
          <a:xfrm>
            <a:off x="1055981" y="3990976"/>
            <a:ext cx="10070513" cy="561975"/>
          </a:xfrm>
        </p:spPr>
        <p:txBody>
          <a:bodyPr/>
          <a:lstStyle>
            <a:lvl1pPr marL="0" indent="0">
              <a:buNone/>
              <a:defRPr sz="2400" b="0" i="0">
                <a:latin typeface="+mn-lt"/>
                <a:ea typeface="Gotham Medium" panose="02000604030000020004" pitchFamily="50" charset="0"/>
                <a:cs typeface="Gotham Medium" panose="02000604030000020004" pitchFamily="50" charset="0"/>
              </a:defRPr>
            </a:lvl1pPr>
          </a:lstStyle>
          <a:p>
            <a:pPr lvl="0"/>
            <a:r>
              <a:rPr lang="en-US" dirty="0"/>
              <a:t>Person Quoted</a:t>
            </a:r>
          </a:p>
        </p:txBody>
      </p:sp>
    </p:spTree>
    <p:extLst>
      <p:ext uri="{BB962C8B-B14F-4D97-AF65-F5344CB8AC3E}">
        <p14:creationId xmlns:p14="http://schemas.microsoft.com/office/powerpoint/2010/main" val="163431748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Definition">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056444" y="3006660"/>
            <a:ext cx="10070239" cy="1725131"/>
          </a:xfrm>
        </p:spPr>
        <p:txBody>
          <a:bodyPr>
            <a:normAutofit/>
          </a:bodyPr>
          <a:lstStyle>
            <a:lvl1pPr marL="0" indent="0">
              <a:lnSpc>
                <a:spcPct val="100000"/>
              </a:lnSpc>
              <a:buNone/>
              <a:defRPr sz="2799" b="0" i="0">
                <a:latin typeface="Gotham Book" panose="02000604040000020004" pitchFamily="50" charset="0"/>
                <a:ea typeface="Gotham Book" panose="02000604040000020004" pitchFamily="50" charset="0"/>
                <a:cs typeface="Gotham Book" panose="02000604040000020004" pitchFamily="50" charset="0"/>
              </a:defRPr>
            </a:lvl1pPr>
          </a:lstStyle>
          <a:p>
            <a:pPr lvl="0"/>
            <a:r>
              <a:rPr lang="en-US" dirty="0"/>
              <a:t>Click to add definition</a:t>
            </a:r>
          </a:p>
        </p:txBody>
      </p:sp>
      <p:sp>
        <p:nvSpPr>
          <p:cNvPr id="13" name="Title 12"/>
          <p:cNvSpPr>
            <a:spLocks noGrp="1"/>
          </p:cNvSpPr>
          <p:nvPr>
            <p:ph type="title" hasCustomPrompt="1"/>
          </p:nvPr>
        </p:nvSpPr>
        <p:spPr>
          <a:xfrm>
            <a:off x="1056444" y="2071871"/>
            <a:ext cx="10070239" cy="833377"/>
          </a:xfrm>
        </p:spPr>
        <p:txBody>
          <a:bodyPr anchor="b">
            <a:normAutofit/>
          </a:bodyPr>
          <a:lstStyle>
            <a:lvl1pPr algn="l">
              <a:defRPr sz="4799" spc="-112">
                <a:solidFill>
                  <a:schemeClr val="accent5"/>
                </a:solidFill>
                <a:latin typeface="+mj-lt"/>
              </a:defRPr>
            </a:lvl1pPr>
          </a:lstStyle>
          <a:p>
            <a:r>
              <a:rPr lang="en-US" dirty="0"/>
              <a:t>Word to define</a:t>
            </a:r>
          </a:p>
        </p:txBody>
      </p:sp>
    </p:spTree>
    <p:extLst>
      <p:ext uri="{BB962C8B-B14F-4D97-AF65-F5344CB8AC3E}">
        <p14:creationId xmlns:p14="http://schemas.microsoft.com/office/powerpoint/2010/main" val="4046403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696091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BAAD8C-7ECA-43C9-AB8B-E31B67C53AC1}" type="datetime1">
              <a:rPr lang="en-US" smtClean="0"/>
              <a:t>10/28/2016</a:t>
            </a:fld>
            <a:endParaRPr lang="en-US"/>
          </a:p>
        </p:txBody>
      </p:sp>
      <p:sp>
        <p:nvSpPr>
          <p:cNvPr id="5" name="Footer Placeholder 4"/>
          <p:cNvSpPr>
            <a:spLocks noGrp="1"/>
          </p:cNvSpPr>
          <p:nvPr>
            <p:ph type="ftr" sz="quarter" idx="11"/>
          </p:nvPr>
        </p:nvSpPr>
        <p:spPr/>
        <p:txBody>
          <a:bodyPr/>
          <a:lstStyle/>
          <a:p>
            <a:r>
              <a:rPr lang="en-US"/>
              <a:t>Julie Lerman    TheDataFarm.com   @julielerman</a:t>
            </a:r>
          </a:p>
        </p:txBody>
      </p:sp>
      <p:sp>
        <p:nvSpPr>
          <p:cNvPr id="6" name="Slide Number Placeholder 5"/>
          <p:cNvSpPr>
            <a:spLocks noGrp="1"/>
          </p:cNvSpPr>
          <p:nvPr>
            <p:ph type="sldNum" sz="quarter" idx="12"/>
          </p:nvPr>
        </p:nvSpPr>
        <p:spPr/>
        <p:txBody>
          <a:bodyPr/>
          <a:lstStyle/>
          <a:p>
            <a:fld id="{F30052C1-90AA-43A6-B920-00616AD92F3E}" type="slidenum">
              <a:rPr lang="en-US" smtClean="0"/>
              <a:t>‹#›</a:t>
            </a:fld>
            <a:endParaRPr lang="en-US"/>
          </a:p>
        </p:txBody>
      </p:sp>
    </p:spTree>
    <p:extLst>
      <p:ext uri="{BB962C8B-B14F-4D97-AF65-F5344CB8AC3E}">
        <p14:creationId xmlns:p14="http://schemas.microsoft.com/office/powerpoint/2010/main" val="108855416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E401DB-ED43-4E36-ADC2-2B59B5AF678A}" type="datetime1">
              <a:rPr lang="en-US" smtClean="0"/>
              <a:t>10/28/2016</a:t>
            </a:fld>
            <a:endParaRPr lang="en-US"/>
          </a:p>
        </p:txBody>
      </p:sp>
      <p:sp>
        <p:nvSpPr>
          <p:cNvPr id="5" name="Footer Placeholder 4"/>
          <p:cNvSpPr>
            <a:spLocks noGrp="1"/>
          </p:cNvSpPr>
          <p:nvPr>
            <p:ph type="ftr" sz="quarter" idx="11"/>
          </p:nvPr>
        </p:nvSpPr>
        <p:spPr/>
        <p:txBody>
          <a:bodyPr/>
          <a:lstStyle/>
          <a:p>
            <a:r>
              <a:rPr lang="en-US"/>
              <a:t>Julie Lerman    TheDataFarm.com   @julielerman</a:t>
            </a:r>
          </a:p>
        </p:txBody>
      </p:sp>
      <p:sp>
        <p:nvSpPr>
          <p:cNvPr id="6" name="Slide Number Placeholder 5"/>
          <p:cNvSpPr>
            <a:spLocks noGrp="1"/>
          </p:cNvSpPr>
          <p:nvPr>
            <p:ph type="sldNum" sz="quarter" idx="12"/>
          </p:nvPr>
        </p:nvSpPr>
        <p:spPr/>
        <p:txBody>
          <a:bodyPr/>
          <a:lstStyle/>
          <a:p>
            <a:fld id="{F30052C1-90AA-43A6-B920-00616AD92F3E}" type="slidenum">
              <a:rPr lang="en-US" smtClean="0"/>
              <a:t>‹#›</a:t>
            </a:fld>
            <a:endParaRPr lang="en-US"/>
          </a:p>
        </p:txBody>
      </p:sp>
    </p:spTree>
    <p:extLst>
      <p:ext uri="{BB962C8B-B14F-4D97-AF65-F5344CB8AC3E}">
        <p14:creationId xmlns:p14="http://schemas.microsoft.com/office/powerpoint/2010/main" val="335189467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2A1A65-077F-4DAD-A661-5207101B70FD}" type="datetime1">
              <a:rPr lang="en-US" smtClean="0"/>
              <a:t>10/28/2016</a:t>
            </a:fld>
            <a:endParaRPr lang="en-US"/>
          </a:p>
        </p:txBody>
      </p:sp>
      <p:sp>
        <p:nvSpPr>
          <p:cNvPr id="5" name="Footer Placeholder 4"/>
          <p:cNvSpPr>
            <a:spLocks noGrp="1"/>
          </p:cNvSpPr>
          <p:nvPr>
            <p:ph type="ftr" sz="quarter" idx="11"/>
          </p:nvPr>
        </p:nvSpPr>
        <p:spPr/>
        <p:txBody>
          <a:bodyPr/>
          <a:lstStyle/>
          <a:p>
            <a:r>
              <a:rPr lang="en-US"/>
              <a:t>Julie Lerman    TheDataFarm.com   @julielerman</a:t>
            </a:r>
          </a:p>
        </p:txBody>
      </p:sp>
      <p:sp>
        <p:nvSpPr>
          <p:cNvPr id="6" name="Slide Number Placeholder 5"/>
          <p:cNvSpPr>
            <a:spLocks noGrp="1"/>
          </p:cNvSpPr>
          <p:nvPr>
            <p:ph type="sldNum" sz="quarter" idx="12"/>
          </p:nvPr>
        </p:nvSpPr>
        <p:spPr/>
        <p:txBody>
          <a:bodyPr/>
          <a:lstStyle/>
          <a:p>
            <a:fld id="{F30052C1-90AA-43A6-B920-00616AD92F3E}" type="slidenum">
              <a:rPr lang="en-US" smtClean="0"/>
              <a:t>‹#›</a:t>
            </a:fld>
            <a:endParaRPr lang="en-US"/>
          </a:p>
        </p:txBody>
      </p:sp>
    </p:spTree>
    <p:extLst>
      <p:ext uri="{BB962C8B-B14F-4D97-AF65-F5344CB8AC3E}">
        <p14:creationId xmlns:p14="http://schemas.microsoft.com/office/powerpoint/2010/main" val="76344737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9580A4-9A25-47B5-8D95-D48DDAF15E77}" type="datetime1">
              <a:rPr lang="en-US" smtClean="0"/>
              <a:t>10/28/2016</a:t>
            </a:fld>
            <a:endParaRPr lang="en-US"/>
          </a:p>
        </p:txBody>
      </p:sp>
      <p:sp>
        <p:nvSpPr>
          <p:cNvPr id="6" name="Footer Placeholder 5"/>
          <p:cNvSpPr>
            <a:spLocks noGrp="1"/>
          </p:cNvSpPr>
          <p:nvPr>
            <p:ph type="ftr" sz="quarter" idx="11"/>
          </p:nvPr>
        </p:nvSpPr>
        <p:spPr/>
        <p:txBody>
          <a:bodyPr/>
          <a:lstStyle/>
          <a:p>
            <a:r>
              <a:rPr lang="en-US"/>
              <a:t>Julie Lerman    TheDataFarm.com   @julielerman</a:t>
            </a:r>
          </a:p>
        </p:txBody>
      </p:sp>
      <p:sp>
        <p:nvSpPr>
          <p:cNvPr id="7" name="Slide Number Placeholder 6"/>
          <p:cNvSpPr>
            <a:spLocks noGrp="1"/>
          </p:cNvSpPr>
          <p:nvPr>
            <p:ph type="sldNum" sz="quarter" idx="12"/>
          </p:nvPr>
        </p:nvSpPr>
        <p:spPr/>
        <p:txBody>
          <a:bodyPr/>
          <a:lstStyle/>
          <a:p>
            <a:fld id="{F30052C1-90AA-43A6-B920-00616AD92F3E}" type="slidenum">
              <a:rPr lang="en-US" smtClean="0"/>
              <a:t>‹#›</a:t>
            </a:fld>
            <a:endParaRPr lang="en-US"/>
          </a:p>
        </p:txBody>
      </p:sp>
    </p:spTree>
    <p:extLst>
      <p:ext uri="{BB962C8B-B14F-4D97-AF65-F5344CB8AC3E}">
        <p14:creationId xmlns:p14="http://schemas.microsoft.com/office/powerpoint/2010/main" val="196161937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1A9027-E709-4D38-AAF1-BF197B9A5B93}" type="datetime1">
              <a:rPr lang="en-US" smtClean="0"/>
              <a:t>10/28/2016</a:t>
            </a:fld>
            <a:endParaRPr lang="en-US"/>
          </a:p>
        </p:txBody>
      </p:sp>
      <p:sp>
        <p:nvSpPr>
          <p:cNvPr id="8" name="Footer Placeholder 7"/>
          <p:cNvSpPr>
            <a:spLocks noGrp="1"/>
          </p:cNvSpPr>
          <p:nvPr>
            <p:ph type="ftr" sz="quarter" idx="11"/>
          </p:nvPr>
        </p:nvSpPr>
        <p:spPr/>
        <p:txBody>
          <a:bodyPr/>
          <a:lstStyle/>
          <a:p>
            <a:r>
              <a:rPr lang="en-US"/>
              <a:t>Julie Lerman    TheDataFarm.com   @julielerman</a:t>
            </a:r>
          </a:p>
        </p:txBody>
      </p:sp>
      <p:sp>
        <p:nvSpPr>
          <p:cNvPr id="9" name="Slide Number Placeholder 8"/>
          <p:cNvSpPr>
            <a:spLocks noGrp="1"/>
          </p:cNvSpPr>
          <p:nvPr>
            <p:ph type="sldNum" sz="quarter" idx="12"/>
          </p:nvPr>
        </p:nvSpPr>
        <p:spPr/>
        <p:txBody>
          <a:bodyPr/>
          <a:lstStyle/>
          <a:p>
            <a:fld id="{F30052C1-90AA-43A6-B920-00616AD92F3E}" type="slidenum">
              <a:rPr lang="en-US" smtClean="0"/>
              <a:t>‹#›</a:t>
            </a:fld>
            <a:endParaRPr lang="en-US"/>
          </a:p>
        </p:txBody>
      </p:sp>
    </p:spTree>
    <p:extLst>
      <p:ext uri="{BB962C8B-B14F-4D97-AF65-F5344CB8AC3E}">
        <p14:creationId xmlns:p14="http://schemas.microsoft.com/office/powerpoint/2010/main" val="3090016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6AE5CC-2A3E-4C3A-B4A4-64D29D43E7A1}" type="datetimeFigureOut">
              <a:rPr lang="en-US" smtClean="0"/>
              <a:t>10/28/2016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1A39C9-B498-48FC-A337-F8A79180CF52}" type="slidenum">
              <a:rPr lang="en-US" smtClean="0"/>
              <a:t>‹#›</a:t>
            </a:fld>
            <a:endParaRPr lang="en-US"/>
          </a:p>
        </p:txBody>
      </p:sp>
    </p:spTree>
    <p:extLst>
      <p:ext uri="{BB962C8B-B14F-4D97-AF65-F5344CB8AC3E}">
        <p14:creationId xmlns:p14="http://schemas.microsoft.com/office/powerpoint/2010/main" val="38372446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698377-27F7-4819-9288-81C953EC0C47}" type="datetime1">
              <a:rPr lang="en-US" smtClean="0"/>
              <a:t>10/28/2016</a:t>
            </a:fld>
            <a:endParaRPr lang="en-US"/>
          </a:p>
        </p:txBody>
      </p:sp>
      <p:sp>
        <p:nvSpPr>
          <p:cNvPr id="4" name="Footer Placeholder 3"/>
          <p:cNvSpPr>
            <a:spLocks noGrp="1"/>
          </p:cNvSpPr>
          <p:nvPr>
            <p:ph type="ftr" sz="quarter" idx="11"/>
          </p:nvPr>
        </p:nvSpPr>
        <p:spPr/>
        <p:txBody>
          <a:bodyPr/>
          <a:lstStyle/>
          <a:p>
            <a:r>
              <a:rPr lang="en-US"/>
              <a:t>Julie Lerman    TheDataFarm.com   @julielerman</a:t>
            </a:r>
          </a:p>
        </p:txBody>
      </p:sp>
      <p:sp>
        <p:nvSpPr>
          <p:cNvPr id="5" name="Slide Number Placeholder 4"/>
          <p:cNvSpPr>
            <a:spLocks noGrp="1"/>
          </p:cNvSpPr>
          <p:nvPr>
            <p:ph type="sldNum" sz="quarter" idx="12"/>
          </p:nvPr>
        </p:nvSpPr>
        <p:spPr/>
        <p:txBody>
          <a:bodyPr/>
          <a:lstStyle/>
          <a:p>
            <a:fld id="{F30052C1-90AA-43A6-B920-00616AD92F3E}" type="slidenum">
              <a:rPr lang="en-US" smtClean="0"/>
              <a:t>‹#›</a:t>
            </a:fld>
            <a:endParaRPr lang="en-US"/>
          </a:p>
        </p:txBody>
      </p:sp>
    </p:spTree>
    <p:extLst>
      <p:ext uri="{BB962C8B-B14F-4D97-AF65-F5344CB8AC3E}">
        <p14:creationId xmlns:p14="http://schemas.microsoft.com/office/powerpoint/2010/main" val="605382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1" name="Footer Placeholder 10"/>
          <p:cNvSpPr>
            <a:spLocks noGrp="1"/>
          </p:cNvSpPr>
          <p:nvPr>
            <p:ph type="ftr" sz="quarter" idx="11"/>
          </p:nvPr>
        </p:nvSpPr>
        <p:spPr>
          <a:xfrm>
            <a:off x="2964872" y="6280728"/>
            <a:ext cx="5604164" cy="461817"/>
          </a:xfrm>
        </p:spPr>
        <p:txBody>
          <a:bodyPr/>
          <a:lstStyle>
            <a:lvl1pPr>
              <a:defRPr sz="2000" b="1"/>
            </a:lvl1pPr>
          </a:lstStyle>
          <a:p>
            <a:r>
              <a:rPr lang="en-US" dirty="0"/>
              <a:t>Julie Lerman    TheDataFarm.com   @</a:t>
            </a:r>
            <a:r>
              <a:rPr lang="en-US" dirty="0" err="1"/>
              <a:t>julielerman</a:t>
            </a:r>
            <a:endParaRPr lang="en-US" dirty="0"/>
          </a:p>
        </p:txBody>
      </p:sp>
    </p:spTree>
    <p:extLst>
      <p:ext uri="{BB962C8B-B14F-4D97-AF65-F5344CB8AC3E}">
        <p14:creationId xmlns:p14="http://schemas.microsoft.com/office/powerpoint/2010/main" val="415002835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07F334-E6DA-4E89-AB77-F49CDE9FE61E}" type="datetime1">
              <a:rPr lang="en-US" smtClean="0"/>
              <a:t>10/28/2016</a:t>
            </a:fld>
            <a:endParaRPr lang="en-US"/>
          </a:p>
        </p:txBody>
      </p:sp>
      <p:sp>
        <p:nvSpPr>
          <p:cNvPr id="6" name="Footer Placeholder 5"/>
          <p:cNvSpPr>
            <a:spLocks noGrp="1"/>
          </p:cNvSpPr>
          <p:nvPr>
            <p:ph type="ftr" sz="quarter" idx="11"/>
          </p:nvPr>
        </p:nvSpPr>
        <p:spPr/>
        <p:txBody>
          <a:bodyPr/>
          <a:lstStyle/>
          <a:p>
            <a:r>
              <a:rPr lang="en-US"/>
              <a:t>Julie Lerman    TheDataFarm.com   @julielerman</a:t>
            </a:r>
          </a:p>
        </p:txBody>
      </p:sp>
      <p:sp>
        <p:nvSpPr>
          <p:cNvPr id="7" name="Slide Number Placeholder 6"/>
          <p:cNvSpPr>
            <a:spLocks noGrp="1"/>
          </p:cNvSpPr>
          <p:nvPr>
            <p:ph type="sldNum" sz="quarter" idx="12"/>
          </p:nvPr>
        </p:nvSpPr>
        <p:spPr/>
        <p:txBody>
          <a:bodyPr/>
          <a:lstStyle/>
          <a:p>
            <a:fld id="{F30052C1-90AA-43A6-B920-00616AD92F3E}" type="slidenum">
              <a:rPr lang="en-US" smtClean="0"/>
              <a:t>‹#›</a:t>
            </a:fld>
            <a:endParaRPr lang="en-US"/>
          </a:p>
        </p:txBody>
      </p:sp>
    </p:spTree>
    <p:extLst>
      <p:ext uri="{BB962C8B-B14F-4D97-AF65-F5344CB8AC3E}">
        <p14:creationId xmlns:p14="http://schemas.microsoft.com/office/powerpoint/2010/main" val="167344280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03AFCF-55FC-46A1-8B61-F1BE6A937944}" type="datetime1">
              <a:rPr lang="en-US" smtClean="0"/>
              <a:t>10/28/2016</a:t>
            </a:fld>
            <a:endParaRPr lang="en-US"/>
          </a:p>
        </p:txBody>
      </p:sp>
      <p:sp>
        <p:nvSpPr>
          <p:cNvPr id="6" name="Footer Placeholder 5"/>
          <p:cNvSpPr>
            <a:spLocks noGrp="1"/>
          </p:cNvSpPr>
          <p:nvPr>
            <p:ph type="ftr" sz="quarter" idx="11"/>
          </p:nvPr>
        </p:nvSpPr>
        <p:spPr/>
        <p:txBody>
          <a:bodyPr/>
          <a:lstStyle/>
          <a:p>
            <a:r>
              <a:rPr lang="en-US"/>
              <a:t>Julie Lerman    TheDataFarm.com   @julielerman</a:t>
            </a:r>
          </a:p>
        </p:txBody>
      </p:sp>
      <p:sp>
        <p:nvSpPr>
          <p:cNvPr id="7" name="Slide Number Placeholder 6"/>
          <p:cNvSpPr>
            <a:spLocks noGrp="1"/>
          </p:cNvSpPr>
          <p:nvPr>
            <p:ph type="sldNum" sz="quarter" idx="12"/>
          </p:nvPr>
        </p:nvSpPr>
        <p:spPr/>
        <p:txBody>
          <a:bodyPr/>
          <a:lstStyle/>
          <a:p>
            <a:fld id="{F30052C1-90AA-43A6-B920-00616AD92F3E}" type="slidenum">
              <a:rPr lang="en-US" smtClean="0"/>
              <a:t>‹#›</a:t>
            </a:fld>
            <a:endParaRPr lang="en-US"/>
          </a:p>
        </p:txBody>
      </p:sp>
    </p:spTree>
    <p:extLst>
      <p:ext uri="{BB962C8B-B14F-4D97-AF65-F5344CB8AC3E}">
        <p14:creationId xmlns:p14="http://schemas.microsoft.com/office/powerpoint/2010/main" val="398057919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621C71-AB1E-4B8B-B755-293E57950026}" type="datetime1">
              <a:rPr lang="en-US" smtClean="0"/>
              <a:t>10/28/2016</a:t>
            </a:fld>
            <a:endParaRPr lang="en-US"/>
          </a:p>
        </p:txBody>
      </p:sp>
      <p:sp>
        <p:nvSpPr>
          <p:cNvPr id="5" name="Footer Placeholder 4"/>
          <p:cNvSpPr>
            <a:spLocks noGrp="1"/>
          </p:cNvSpPr>
          <p:nvPr>
            <p:ph type="ftr" sz="quarter" idx="11"/>
          </p:nvPr>
        </p:nvSpPr>
        <p:spPr/>
        <p:txBody>
          <a:bodyPr/>
          <a:lstStyle/>
          <a:p>
            <a:r>
              <a:rPr lang="en-US"/>
              <a:t>Julie Lerman    TheDataFarm.com   @julielerman</a:t>
            </a:r>
          </a:p>
        </p:txBody>
      </p:sp>
      <p:sp>
        <p:nvSpPr>
          <p:cNvPr id="6" name="Slide Number Placeholder 5"/>
          <p:cNvSpPr>
            <a:spLocks noGrp="1"/>
          </p:cNvSpPr>
          <p:nvPr>
            <p:ph type="sldNum" sz="quarter" idx="12"/>
          </p:nvPr>
        </p:nvSpPr>
        <p:spPr/>
        <p:txBody>
          <a:bodyPr/>
          <a:lstStyle/>
          <a:p>
            <a:fld id="{F30052C1-90AA-43A6-B920-00616AD92F3E}" type="slidenum">
              <a:rPr lang="en-US" smtClean="0"/>
              <a:t>‹#›</a:t>
            </a:fld>
            <a:endParaRPr lang="en-US"/>
          </a:p>
        </p:txBody>
      </p:sp>
    </p:spTree>
    <p:extLst>
      <p:ext uri="{BB962C8B-B14F-4D97-AF65-F5344CB8AC3E}">
        <p14:creationId xmlns:p14="http://schemas.microsoft.com/office/powerpoint/2010/main" val="396605830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2C6FF1-CBD1-4AE8-BC3B-E209A467F715}" type="datetime1">
              <a:rPr lang="en-US" smtClean="0"/>
              <a:t>10/28/2016</a:t>
            </a:fld>
            <a:endParaRPr lang="en-US"/>
          </a:p>
        </p:txBody>
      </p:sp>
      <p:sp>
        <p:nvSpPr>
          <p:cNvPr id="5" name="Footer Placeholder 4"/>
          <p:cNvSpPr>
            <a:spLocks noGrp="1"/>
          </p:cNvSpPr>
          <p:nvPr>
            <p:ph type="ftr" sz="quarter" idx="11"/>
          </p:nvPr>
        </p:nvSpPr>
        <p:spPr/>
        <p:txBody>
          <a:bodyPr/>
          <a:lstStyle/>
          <a:p>
            <a:r>
              <a:rPr lang="en-US"/>
              <a:t>Julie Lerman    TheDataFarm.com   @julielerman</a:t>
            </a:r>
          </a:p>
        </p:txBody>
      </p:sp>
      <p:sp>
        <p:nvSpPr>
          <p:cNvPr id="6" name="Slide Number Placeholder 5"/>
          <p:cNvSpPr>
            <a:spLocks noGrp="1"/>
          </p:cNvSpPr>
          <p:nvPr>
            <p:ph type="sldNum" sz="quarter" idx="12"/>
          </p:nvPr>
        </p:nvSpPr>
        <p:spPr/>
        <p:txBody>
          <a:bodyPr/>
          <a:lstStyle/>
          <a:p>
            <a:fld id="{F30052C1-90AA-43A6-B920-00616AD92F3E}" type="slidenum">
              <a:rPr lang="en-US" smtClean="0"/>
              <a:t>‹#›</a:t>
            </a:fld>
            <a:endParaRPr lang="en-US"/>
          </a:p>
        </p:txBody>
      </p:sp>
    </p:spTree>
    <p:extLst>
      <p:ext uri="{BB962C8B-B14F-4D97-AF65-F5344CB8AC3E}">
        <p14:creationId xmlns:p14="http://schemas.microsoft.com/office/powerpoint/2010/main" val="31490757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cSld name="4_Blan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rtlCol="0"/>
          <a:lstStyle>
            <a:lvl1pPr>
              <a:defRPr/>
            </a:lvl1pPr>
          </a:lstStyle>
          <a:p>
            <a:r>
              <a:rPr lang="en-US" dirty="0"/>
              <a:t>Click to Edit Master Title Style</a:t>
            </a:r>
          </a:p>
        </p:txBody>
      </p:sp>
    </p:spTree>
    <p:extLst>
      <p:ext uri="{BB962C8B-B14F-4D97-AF65-F5344CB8AC3E}">
        <p14:creationId xmlns:p14="http://schemas.microsoft.com/office/powerpoint/2010/main" val="138912239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Tree>
    <p:extLst>
      <p:ext uri="{BB962C8B-B14F-4D97-AF65-F5344CB8AC3E}">
        <p14:creationId xmlns:p14="http://schemas.microsoft.com/office/powerpoint/2010/main" val="562341941"/>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Title &amp; 2-color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1"/>
                    </a:gs>
                    <a:gs pos="100000">
                      <a:schemeClr val="tx1"/>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61135133"/>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Quote Slide">
    <p:spTree>
      <p:nvGrpSpPr>
        <p:cNvPr id="1" name=""/>
        <p:cNvGrpSpPr/>
        <p:nvPr/>
      </p:nvGrpSpPr>
      <p:grpSpPr>
        <a:xfrm>
          <a:off x="0" y="0"/>
          <a:ext cx="0" cy="0"/>
          <a:chOff x="0" y="0"/>
          <a:chExt cx="0" cy="0"/>
        </a:xfrm>
      </p:grpSpPr>
      <p:sp>
        <p:nvSpPr>
          <p:cNvPr id="4" name="Title 1"/>
          <p:cNvSpPr>
            <a:spLocks noGrp="1"/>
          </p:cNvSpPr>
          <p:nvPr>
            <p:ph type="title"/>
          </p:nvPr>
        </p:nvSpPr>
        <p:spPr>
          <a:xfrm>
            <a:off x="1616151" y="1414130"/>
            <a:ext cx="9299943" cy="2987749"/>
          </a:xfrm>
        </p:spPr>
        <p:txBody>
          <a:bodyPr vert="horz" lIns="91440" tIns="45720" rIns="91440" bIns="45720" rtlCol="0" anchor="ctr">
            <a:normAutofit/>
          </a:bodyPr>
          <a:lstStyle>
            <a:lvl1pPr algn="l" defTabSz="914400" rtl="0" eaLnBrk="1" latinLnBrk="0" hangingPunct="1">
              <a:spcBef>
                <a:spcPct val="0"/>
              </a:spcBef>
              <a:buNone/>
              <a:defRPr lang="en-US" sz="3600" b="0" kern="1200" cap="none" spc="0" dirty="0">
                <a:ln>
                  <a:noFill/>
                </a:ln>
                <a:solidFill>
                  <a:schemeClr val="tx1"/>
                </a:solidFill>
                <a:effectLst/>
                <a:latin typeface="+mn-lt"/>
                <a:ea typeface="Tahoma" pitchFamily="34" charset="0"/>
                <a:cs typeface="Tahoma" pitchFamily="34" charset="0"/>
              </a:defRPr>
            </a:lvl1pPr>
          </a:lstStyle>
          <a:p>
            <a:r>
              <a:rPr lang="en-US"/>
              <a:t>Click to edit Master title style</a:t>
            </a:r>
            <a:endParaRPr lang="en-US" dirty="0"/>
          </a:p>
        </p:txBody>
      </p:sp>
      <p:sp>
        <p:nvSpPr>
          <p:cNvPr id="7" name="Text Placeholder 8"/>
          <p:cNvSpPr>
            <a:spLocks noGrp="1"/>
          </p:cNvSpPr>
          <p:nvPr>
            <p:ph type="body" sz="quarter" idx="10" hasCustomPrompt="1"/>
          </p:nvPr>
        </p:nvSpPr>
        <p:spPr>
          <a:xfrm>
            <a:off x="4678325" y="4879966"/>
            <a:ext cx="6295116" cy="595312"/>
          </a:xfrm>
        </p:spPr>
        <p:txBody>
          <a:bodyPr>
            <a:noAutofit/>
          </a:bodyPr>
          <a:lstStyle>
            <a:lvl1pPr algn="r">
              <a:buClr>
                <a:schemeClr val="accent6"/>
              </a:buClr>
              <a:buFont typeface="Tahoma" pitchFamily="34" charset="0"/>
              <a:buChar char="—"/>
              <a:defRPr sz="2400" baseline="0">
                <a:solidFill>
                  <a:schemeClr val="accent6"/>
                </a:solidFill>
              </a:defRPr>
            </a:lvl1pPr>
            <a:lvl2pPr>
              <a:defRPr>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Who Said It</a:t>
            </a:r>
          </a:p>
        </p:txBody>
      </p:sp>
    </p:spTree>
    <p:extLst>
      <p:ext uri="{BB962C8B-B14F-4D97-AF65-F5344CB8AC3E}">
        <p14:creationId xmlns:p14="http://schemas.microsoft.com/office/powerpoint/2010/main" val="3153480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6AE5CC-2A3E-4C3A-B4A4-64D29D43E7A1}" type="datetimeFigureOut">
              <a:rPr lang="en-US" smtClean="0"/>
              <a:t>10/28/2016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1A39C9-B498-48FC-A337-F8A79180CF52}" type="slidenum">
              <a:rPr lang="en-US" smtClean="0"/>
              <a:t>‹#›</a:t>
            </a:fld>
            <a:endParaRPr lang="en-US"/>
          </a:p>
        </p:txBody>
      </p:sp>
    </p:spTree>
    <p:extLst>
      <p:ext uri="{BB962C8B-B14F-4D97-AF65-F5344CB8AC3E}">
        <p14:creationId xmlns:p14="http://schemas.microsoft.com/office/powerpoint/2010/main" val="192385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theme" Target="../theme/theme3.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slideLayout" Target="../slideLayouts/slideLayout71.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slideLayout" Target="../slideLayouts/slideLayout70.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29" Type="http://schemas.openxmlformats.org/officeDocument/2006/relationships/slideLayout" Target="../slideLayouts/slideLayout74.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32" Type="http://schemas.microsoft.com/office/2007/relationships/hdphoto" Target="../media/hdphoto1.wdp"/><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28" Type="http://schemas.openxmlformats.org/officeDocument/2006/relationships/slideLayout" Target="../slideLayouts/slideLayout73.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31" Type="http://schemas.openxmlformats.org/officeDocument/2006/relationships/image" Target="../media/image1.png"/><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 Id="rId27" Type="http://schemas.openxmlformats.org/officeDocument/2006/relationships/slideLayout" Target="../slideLayouts/slideLayout72.xml"/><Relationship Id="rId30"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2" Type="http://schemas.openxmlformats.org/officeDocument/2006/relationships/slideLayout" Target="../slideLayouts/slideLayout76.xml"/><Relationship Id="rId16" Type="http://schemas.openxmlformats.org/officeDocument/2006/relationships/theme" Target="../theme/theme5.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10" Type="http://schemas.openxmlformats.org/officeDocument/2006/relationships/slideLayout" Target="../slideLayouts/slideLayout84.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6AE5CC-2A3E-4C3A-B4A4-64D29D43E7A1}" type="datetimeFigureOut">
              <a:rPr lang="en-US" smtClean="0"/>
              <a:t>10/28/2016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1A39C9-B498-48FC-A337-F8A79180CF52}" type="slidenum">
              <a:rPr lang="en-US" smtClean="0"/>
              <a:t>‹#›</a:t>
            </a:fld>
            <a:endParaRPr lang="en-US"/>
          </a:p>
        </p:txBody>
      </p:sp>
    </p:spTree>
    <p:extLst>
      <p:ext uri="{BB962C8B-B14F-4D97-AF65-F5344CB8AC3E}">
        <p14:creationId xmlns:p14="http://schemas.microsoft.com/office/powerpoint/2010/main" val="1695890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DDFA2E-16D1-4969-BA05-39150B2D4874}" type="datetime1">
              <a:rPr lang="en-US" smtClean="0"/>
              <a:t>10/28/2016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Julie Lerman    TheDataFarm.com   @julielerman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052C1-90AA-43A6-B920-00616AD92F3E}" type="slidenum">
              <a:rPr lang="en-US" smtClean="0"/>
              <a:t>‹#›</a:t>
            </a:fld>
            <a:endParaRPr lang="en-US"/>
          </a:p>
        </p:txBody>
      </p:sp>
    </p:spTree>
    <p:extLst>
      <p:ext uri="{BB962C8B-B14F-4D97-AF65-F5344CB8AC3E}">
        <p14:creationId xmlns:p14="http://schemas.microsoft.com/office/powerpoint/2010/main" val="184403632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0B6B1-6BB7-4877-8CA2-0E4DC2F1D876}" type="datetimeFigureOut">
              <a:rPr lang="en-US" smtClean="0"/>
              <a:t>10/28/2016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FC1527-A344-4F2F-AA7D-2AC2D63E059D}" type="slidenum">
              <a:rPr lang="en-US" smtClean="0"/>
              <a:t>‹#›</a:t>
            </a:fld>
            <a:endParaRPr lang="en-US"/>
          </a:p>
        </p:txBody>
      </p:sp>
    </p:spTree>
    <p:extLst>
      <p:ext uri="{BB962C8B-B14F-4D97-AF65-F5344CB8AC3E}">
        <p14:creationId xmlns:p14="http://schemas.microsoft.com/office/powerpoint/2010/main" val="276824814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6518" y="1430900"/>
            <a:ext cx="10778971" cy="4943475"/>
          </a:xfrm>
          <a:prstGeom prst="rect">
            <a:avLst/>
          </a:prstGeom>
        </p:spPr>
        <p:txBody>
          <a:bodyPr vert="horz" lIns="0" tIns="0" rIns="0" bIns="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Title Placeholder 1"/>
          <p:cNvSpPr>
            <a:spLocks noGrp="1"/>
          </p:cNvSpPr>
          <p:nvPr>
            <p:ph type="title"/>
          </p:nvPr>
        </p:nvSpPr>
        <p:spPr>
          <a:xfrm>
            <a:off x="706518" y="505084"/>
            <a:ext cx="10778971" cy="437131"/>
          </a:xfrm>
          <a:prstGeom prst="rect">
            <a:avLst/>
          </a:prstGeom>
        </p:spPr>
        <p:txBody>
          <a:bodyPr vert="horz" lIns="0" tIns="43960" rIns="87919" bIns="43960" rtlCol="0" anchor="t" anchorCtr="0">
            <a:noAutofit/>
          </a:bodyPr>
          <a:lstStyle/>
          <a:p>
            <a:r>
              <a:rPr lang="en-US" dirty="0"/>
              <a:t>Click to Add Slide Title in </a:t>
            </a:r>
            <a:r>
              <a:rPr lang="en-US" dirty="0" err="1"/>
              <a:t>Titlecase</a:t>
            </a:r>
            <a:endParaRPr lang="en-US" dirty="0"/>
          </a:p>
        </p:txBody>
      </p:sp>
      <p:pic>
        <p:nvPicPr>
          <p:cNvPr id="7" name="Picture 6"/>
          <p:cNvPicPr>
            <a:picLocks noChangeAspect="1"/>
          </p:cNvPicPr>
          <p:nvPr/>
        </p:nvPicPr>
        <p:blipFill>
          <a:blip r:embed="rId31" cstate="hqprint">
            <a:alphaModFix amt="60000"/>
            <a:extLst>
              <a:ext uri="{BEBA8EAE-BF5A-486C-A8C5-ECC9F3942E4B}">
                <a14:imgProps xmlns:a14="http://schemas.microsoft.com/office/drawing/2010/main">
                  <a14:imgLayer r:embed="rId32">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1496253" y="6184729"/>
            <a:ext cx="449824" cy="449824"/>
          </a:xfrm>
          <a:prstGeom prst="rect">
            <a:avLst/>
          </a:prstGeom>
        </p:spPr>
      </p:pic>
    </p:spTree>
    <p:extLst>
      <p:ext uri="{BB962C8B-B14F-4D97-AF65-F5344CB8AC3E}">
        <p14:creationId xmlns:p14="http://schemas.microsoft.com/office/powerpoint/2010/main" val="69941104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 id="2147483722" r:id="rId25"/>
    <p:sldLayoutId id="2147483723" r:id="rId26"/>
    <p:sldLayoutId id="2147483724" r:id="rId27"/>
    <p:sldLayoutId id="2147483725" r:id="rId28"/>
    <p:sldLayoutId id="2147483726" r:id="rId29"/>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defTabSz="586003" rtl="0" eaLnBrk="1" latinLnBrk="0" hangingPunct="1">
        <a:lnSpc>
          <a:spcPct val="85000"/>
        </a:lnSpc>
        <a:spcBef>
          <a:spcPct val="0"/>
        </a:spcBef>
        <a:buNone/>
        <a:defRPr sz="3600" b="0" i="0" kern="1200" cap="none" baseline="0">
          <a:solidFill>
            <a:schemeClr val="tx1"/>
          </a:solidFill>
          <a:latin typeface="+mj-lt"/>
          <a:ea typeface="Gotham Light" charset="0"/>
          <a:cs typeface="Gotham Light" charset="0"/>
        </a:defRPr>
      </a:lvl1pPr>
    </p:titleStyle>
    <p:bodyStyle>
      <a:lvl1pPr marL="57150" indent="-57150" algn="l" defTabSz="586003" rtl="0" eaLnBrk="1" latinLnBrk="0" hangingPunct="1">
        <a:lnSpc>
          <a:spcPct val="100000"/>
        </a:lnSpc>
        <a:spcBef>
          <a:spcPts val="1800"/>
        </a:spcBef>
        <a:buClrTx/>
        <a:buSzPct val="75000"/>
        <a:buFont typeface="Myriad Pro" panose="020B0503030403020204" pitchFamily="34" charset="0"/>
        <a:buChar char=" "/>
        <a:defRPr sz="2400" b="0" i="0" kern="1200">
          <a:solidFill>
            <a:schemeClr val="tx1"/>
          </a:solidFill>
          <a:latin typeface="+mn-lt"/>
          <a:ea typeface="Gotham Medium" panose="02000604030000020004" pitchFamily="50" charset="0"/>
          <a:cs typeface="Gotham Medium" panose="0200060403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p:bodyStyle>
    <p:otherStyle>
      <a:defPPr>
        <a:defRPr lang="en-US"/>
      </a:defPPr>
      <a:lvl1pPr marL="0" algn="l" defTabSz="586003" rtl="0" eaLnBrk="1" latinLnBrk="0" hangingPunct="1">
        <a:defRPr sz="2400" kern="1200">
          <a:solidFill>
            <a:schemeClr val="tx1"/>
          </a:solidFill>
          <a:latin typeface="+mn-lt"/>
          <a:ea typeface="+mn-ea"/>
          <a:cs typeface="+mn-cs"/>
        </a:defRPr>
      </a:lvl1pPr>
      <a:lvl2pPr marL="586003" algn="l" defTabSz="586003" rtl="0" eaLnBrk="1" latinLnBrk="0" hangingPunct="1">
        <a:defRPr sz="2400" kern="1200">
          <a:solidFill>
            <a:schemeClr val="tx1"/>
          </a:solidFill>
          <a:latin typeface="+mn-lt"/>
          <a:ea typeface="+mn-ea"/>
          <a:cs typeface="+mn-cs"/>
        </a:defRPr>
      </a:lvl2pPr>
      <a:lvl3pPr marL="1172007" algn="l" defTabSz="586003" rtl="0" eaLnBrk="1" latinLnBrk="0" hangingPunct="1">
        <a:defRPr sz="2400" kern="1200">
          <a:solidFill>
            <a:schemeClr val="tx1"/>
          </a:solidFill>
          <a:latin typeface="+mn-lt"/>
          <a:ea typeface="+mn-ea"/>
          <a:cs typeface="+mn-cs"/>
        </a:defRPr>
      </a:lvl3pPr>
      <a:lvl4pPr marL="1758009" algn="l" defTabSz="586003" rtl="0" eaLnBrk="1" latinLnBrk="0" hangingPunct="1">
        <a:defRPr sz="2400" kern="1200">
          <a:solidFill>
            <a:schemeClr val="tx1"/>
          </a:solidFill>
          <a:latin typeface="+mn-lt"/>
          <a:ea typeface="+mn-ea"/>
          <a:cs typeface="+mn-cs"/>
        </a:defRPr>
      </a:lvl4pPr>
      <a:lvl5pPr marL="2344013" algn="l" defTabSz="586003" rtl="0" eaLnBrk="1" latinLnBrk="0" hangingPunct="1">
        <a:defRPr sz="2400" kern="1200">
          <a:solidFill>
            <a:schemeClr val="tx1"/>
          </a:solidFill>
          <a:latin typeface="+mn-lt"/>
          <a:ea typeface="+mn-ea"/>
          <a:cs typeface="+mn-cs"/>
        </a:defRPr>
      </a:lvl5pPr>
      <a:lvl6pPr marL="2930017" algn="l" defTabSz="586003" rtl="0" eaLnBrk="1" latinLnBrk="0" hangingPunct="1">
        <a:defRPr sz="2400" kern="1200">
          <a:solidFill>
            <a:schemeClr val="tx1"/>
          </a:solidFill>
          <a:latin typeface="+mn-lt"/>
          <a:ea typeface="+mn-ea"/>
          <a:cs typeface="+mn-cs"/>
        </a:defRPr>
      </a:lvl6pPr>
      <a:lvl7pPr marL="3516021" algn="l" defTabSz="586003" rtl="0" eaLnBrk="1" latinLnBrk="0" hangingPunct="1">
        <a:defRPr sz="2400" kern="1200">
          <a:solidFill>
            <a:schemeClr val="tx1"/>
          </a:solidFill>
          <a:latin typeface="+mn-lt"/>
          <a:ea typeface="+mn-ea"/>
          <a:cs typeface="+mn-cs"/>
        </a:defRPr>
      </a:lvl7pPr>
      <a:lvl8pPr marL="4102023" algn="l" defTabSz="586003" rtl="0" eaLnBrk="1" latinLnBrk="0" hangingPunct="1">
        <a:defRPr sz="2400" kern="1200">
          <a:solidFill>
            <a:schemeClr val="tx1"/>
          </a:solidFill>
          <a:latin typeface="+mn-lt"/>
          <a:ea typeface="+mn-ea"/>
          <a:cs typeface="+mn-cs"/>
        </a:defRPr>
      </a:lvl8pPr>
      <a:lvl9pPr marL="4688028" algn="l" defTabSz="586003"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DDFA2E-16D1-4969-BA05-39150B2D4874}" type="datetime1">
              <a:rPr lang="en-US" smtClean="0"/>
              <a:t>10/28/2016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Julie Lerman    TheDataFarm.com   @julielerman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052C1-90AA-43A6-B920-00616AD92F3E}" type="slidenum">
              <a:rPr lang="en-US" smtClean="0"/>
              <a:t>‹#›</a:t>
            </a:fld>
            <a:endParaRPr lang="en-US"/>
          </a:p>
        </p:txBody>
      </p:sp>
    </p:spTree>
    <p:extLst>
      <p:ext uri="{BB962C8B-B14F-4D97-AF65-F5344CB8AC3E}">
        <p14:creationId xmlns:p14="http://schemas.microsoft.com/office/powerpoint/2010/main" val="4120553426"/>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channel9.msdn.com/Events/Ignite/2016/BRK2184" TargetMode="External"/><Relationship Id="rId2" Type="http://schemas.openxmlformats.org/officeDocument/2006/relationships/hyperlink" Target="https://channel9.msdn.com/Shows/On-NET/Rowan-Miller-Entity-Framework-Core-1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tiff"/><Relationship Id="rId7" Type="http://schemas.openxmlformats.org/officeDocument/2006/relationships/image" Target="../media/image11.gif"/><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7B9D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81300" y="2463483"/>
            <a:ext cx="9144000" cy="2387600"/>
          </a:xfrm>
        </p:spPr>
        <p:txBody>
          <a:bodyPr>
            <a:normAutofit fontScale="90000"/>
          </a:bodyPr>
          <a:lstStyle/>
          <a:p>
            <a:r>
              <a:rPr lang="en-US" dirty="0">
                <a:latin typeface="+mn-lt"/>
              </a:rPr>
              <a:t>A Tour of EF Core’s</a:t>
            </a:r>
            <a:br>
              <a:rPr lang="en-US" dirty="0">
                <a:latin typeface="+mn-lt"/>
              </a:rPr>
            </a:br>
            <a:r>
              <a:rPr lang="en-US" dirty="0">
                <a:latin typeface="+mn-lt"/>
              </a:rPr>
              <a:t>Most Interesting</a:t>
            </a:r>
            <a:br>
              <a:rPr lang="en-US" dirty="0">
                <a:latin typeface="+mn-lt"/>
              </a:rPr>
            </a:br>
            <a:r>
              <a:rPr lang="en-US" dirty="0">
                <a:latin typeface="+mn-lt"/>
              </a:rPr>
              <a:t>&amp; Important</a:t>
            </a:r>
            <a:br>
              <a:rPr lang="en-US" dirty="0">
                <a:latin typeface="+mn-lt"/>
              </a:rPr>
            </a:br>
            <a:r>
              <a:rPr lang="en-US" dirty="0">
                <a:latin typeface="+mn-lt"/>
              </a:rPr>
              <a:t>Features</a:t>
            </a:r>
          </a:p>
        </p:txBody>
      </p:sp>
      <p:sp>
        <p:nvSpPr>
          <p:cNvPr id="4" name="Subtitle 7"/>
          <p:cNvSpPr txBox="1">
            <a:spLocks/>
          </p:cNvSpPr>
          <p:nvPr/>
        </p:nvSpPr>
        <p:spPr>
          <a:xfrm>
            <a:off x="1524000" y="5959365"/>
            <a:ext cx="9144000" cy="5460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Julie Lerman    @julielerman    about.me/julielerman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907" y="2914650"/>
            <a:ext cx="3733800" cy="28575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3924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bwMode="auto">
          <a:xfrm>
            <a:off x="6632933" y="1367540"/>
            <a:ext cx="2912555" cy="2085789"/>
          </a:xfrm>
          <a:prstGeom prst="rect">
            <a:avLst/>
          </a:prstGeom>
          <a:solidFill>
            <a:srgbClr val="505050"/>
          </a:solidFill>
          <a:ln w="25400" cap="flat" cmpd="sng" algn="ctr">
            <a:noFill/>
            <a:prstDash val="solid"/>
            <a:headEnd type="none" w="med" len="med"/>
            <a:tailEnd type="none" w="med" len="med"/>
          </a:ln>
          <a:effectLst/>
        </p:spPr>
        <p:txBody>
          <a:bodyPr vert="horz" wrap="square" lIns="179234" tIns="143387" rIns="179234" bIns="143387" numCol="1" rtlCol="0" anchor="ctr" anchorCtr="0" compatLnSpc="1">
            <a:prstTxWarp prst="textNoShape">
              <a:avLst/>
            </a:prstTxWarp>
          </a:bodyPr>
          <a:lstStyle/>
          <a:p>
            <a:pPr algn="ctr" defTabSz="894277">
              <a:lnSpc>
                <a:spcPct val="90000"/>
              </a:lnSpc>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277">
              <a:lnSpc>
                <a:spcPct val="90000"/>
              </a:lnSpc>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277">
              <a:lnSpc>
                <a:spcPct val="90000"/>
              </a:lnSpc>
            </a:pPr>
            <a:r>
              <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MOBILE APPLICATIONS</a:t>
            </a:r>
          </a:p>
        </p:txBody>
      </p:sp>
      <p:sp>
        <p:nvSpPr>
          <p:cNvPr id="90" name="Rectangle 89"/>
          <p:cNvSpPr/>
          <p:nvPr/>
        </p:nvSpPr>
        <p:spPr bwMode="auto">
          <a:xfrm>
            <a:off x="718273" y="1367539"/>
            <a:ext cx="2912555" cy="2085789"/>
          </a:xfrm>
          <a:prstGeom prst="rect">
            <a:avLst/>
          </a:prstGeom>
          <a:solidFill>
            <a:srgbClr val="D83B01"/>
          </a:solidFill>
          <a:ln w="25400" cap="flat" cmpd="sng" algn="ctr">
            <a:noFill/>
            <a:prstDash val="solid"/>
            <a:headEnd type="none" w="med" len="med"/>
            <a:tailEnd type="none" w="med" len="med"/>
          </a:ln>
          <a:effectLst/>
        </p:spPr>
        <p:txBody>
          <a:bodyPr vert="horz" wrap="square" lIns="179234" tIns="143387" rIns="179234" bIns="143387" numCol="1" rtlCol="0" anchor="ctr" anchorCtr="0" compatLnSpc="1">
            <a:prstTxWarp prst="textNoShape">
              <a:avLst/>
            </a:prstTxWarp>
          </a:bodyPr>
          <a:lstStyle/>
          <a:p>
            <a:pPr algn="ctr" defTabSz="894277">
              <a:lnSpc>
                <a:spcPct val="90000"/>
              </a:lnSpc>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277">
              <a:lnSpc>
                <a:spcPct val="90000"/>
              </a:lnSpc>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277">
              <a:lnSpc>
                <a:spcPct val="90000"/>
              </a:lnSpc>
            </a:pPr>
            <a:r>
              <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WINDOWS APPLICATIONS</a:t>
            </a:r>
          </a:p>
        </p:txBody>
      </p:sp>
      <p:sp>
        <p:nvSpPr>
          <p:cNvPr id="97" name="Rectangle 96"/>
          <p:cNvSpPr/>
          <p:nvPr/>
        </p:nvSpPr>
        <p:spPr bwMode="auto">
          <a:xfrm>
            <a:off x="3675602" y="1367539"/>
            <a:ext cx="2912555" cy="2085789"/>
          </a:xfrm>
          <a:prstGeom prst="rect">
            <a:avLst/>
          </a:prstGeom>
          <a:solidFill>
            <a:srgbClr val="0078D7"/>
          </a:solidFill>
          <a:ln w="25400" cap="flat" cmpd="sng" algn="ctr">
            <a:noFill/>
            <a:prstDash val="solid"/>
            <a:headEnd type="none" w="med" len="med"/>
            <a:tailEnd type="none" w="med" len="med"/>
          </a:ln>
          <a:effectLst/>
        </p:spPr>
        <p:txBody>
          <a:bodyPr vert="horz" wrap="square" lIns="179234" tIns="143387" rIns="179234" bIns="143387" numCol="1" rtlCol="0" anchor="ctr" anchorCtr="0" compatLnSpc="1">
            <a:prstTxWarp prst="textNoShape">
              <a:avLst/>
            </a:prstTxWarp>
          </a:bodyPr>
          <a:lstStyle/>
          <a:p>
            <a:pPr algn="ctr" defTabSz="894277">
              <a:lnSpc>
                <a:spcPct val="90000"/>
              </a:lnSpc>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277">
              <a:lnSpc>
                <a:spcPct val="90000"/>
              </a:lnSpc>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277">
              <a:lnSpc>
                <a:spcPct val="90000"/>
              </a:lnSpc>
            </a:pPr>
            <a:r>
              <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CROSS-PLATFORM SERVICES</a:t>
            </a:r>
          </a:p>
        </p:txBody>
      </p:sp>
      <p:sp>
        <p:nvSpPr>
          <p:cNvPr id="17" name="Title 16"/>
          <p:cNvSpPr>
            <a:spLocks noGrp="1"/>
          </p:cNvSpPr>
          <p:nvPr>
            <p:ph type="title"/>
          </p:nvPr>
        </p:nvSpPr>
        <p:spPr/>
        <p:txBody>
          <a:bodyPr/>
          <a:lstStyle/>
          <a:p>
            <a:r>
              <a:rPr lang="en-US" dirty="0"/>
              <a:t>Unified platform</a:t>
            </a:r>
          </a:p>
        </p:txBody>
      </p:sp>
      <p:sp>
        <p:nvSpPr>
          <p:cNvPr id="69" name="TextBox 68"/>
          <p:cNvSpPr txBox="1"/>
          <p:nvPr/>
        </p:nvSpPr>
        <p:spPr>
          <a:xfrm>
            <a:off x="718209" y="5062395"/>
            <a:ext cx="8827280" cy="1502912"/>
          </a:xfrm>
          <a:prstGeom prst="rect">
            <a:avLst/>
          </a:prstGeom>
          <a:solidFill>
            <a:srgbClr val="D2D2D2"/>
          </a:solidFill>
        </p:spPr>
        <p:txBody>
          <a:bodyPr wrap="square" lIns="179234" tIns="143387" rIns="179234" bIns="143387" rtlCol="0" anchor="ctr">
            <a:noAutofit/>
          </a:bodyPr>
          <a:lstStyle/>
          <a:p>
            <a:pPr algn="ctr" defTabSz="895870">
              <a:lnSpc>
                <a:spcPct val="90000"/>
              </a:lnSpc>
              <a:defRPr/>
            </a:pPr>
            <a:endParaRPr lang="en-US" sz="1567"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70" name="TextBox 69"/>
          <p:cNvSpPr txBox="1"/>
          <p:nvPr/>
        </p:nvSpPr>
        <p:spPr>
          <a:xfrm>
            <a:off x="807462" y="5759105"/>
            <a:ext cx="2733320" cy="537702"/>
          </a:xfrm>
          <a:prstGeom prst="rect">
            <a:avLst/>
          </a:prstGeom>
          <a:solidFill>
            <a:srgbClr val="000000">
              <a:alpha val="10196"/>
            </a:srgbClr>
          </a:solidFill>
        </p:spPr>
        <p:txBody>
          <a:bodyPr wrap="square" lIns="179234" tIns="143387" rIns="179234" bIns="143387"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defTabSz="913873">
              <a:defRPr/>
            </a:pPr>
            <a:r>
              <a:rPr lang="en-US" sz="1567" b="1" dirty="0">
                <a:gradFill>
                  <a:gsLst>
                    <a:gs pos="2804">
                      <a:srgbClr val="505050"/>
                    </a:gs>
                    <a:gs pos="26000">
                      <a:srgbClr val="505050"/>
                    </a:gs>
                  </a:gsLst>
                  <a:lin ang="5400000" scaled="1"/>
                </a:gradFill>
                <a:latin typeface="Segoe UI"/>
                <a:cs typeface="Segoe UI Semilight" panose="020B0402040204020203" pitchFamily="34" charset="0"/>
              </a:rPr>
              <a:t>Compilers</a:t>
            </a:r>
          </a:p>
        </p:txBody>
      </p:sp>
      <p:sp>
        <p:nvSpPr>
          <p:cNvPr id="71" name="TextBox 70"/>
          <p:cNvSpPr txBox="1"/>
          <p:nvPr/>
        </p:nvSpPr>
        <p:spPr>
          <a:xfrm>
            <a:off x="3764825" y="5759105"/>
            <a:ext cx="2733320" cy="537702"/>
          </a:xfrm>
          <a:prstGeom prst="rect">
            <a:avLst/>
          </a:prstGeom>
          <a:solidFill>
            <a:srgbClr val="000000">
              <a:alpha val="10196"/>
            </a:srgbClr>
          </a:solidFill>
        </p:spPr>
        <p:txBody>
          <a:bodyPr wrap="square" lIns="179234" tIns="143387" rIns="179234" bIns="143387"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3873">
              <a:defRPr/>
            </a:pPr>
            <a:r>
              <a:rPr lang="en-US" sz="1567" dirty="0"/>
              <a:t>Languages</a:t>
            </a:r>
          </a:p>
        </p:txBody>
      </p:sp>
      <p:sp>
        <p:nvSpPr>
          <p:cNvPr id="72" name="TextBox 71"/>
          <p:cNvSpPr txBox="1"/>
          <p:nvPr/>
        </p:nvSpPr>
        <p:spPr>
          <a:xfrm>
            <a:off x="6722188" y="5759105"/>
            <a:ext cx="2733320" cy="537702"/>
          </a:xfrm>
          <a:prstGeom prst="rect">
            <a:avLst/>
          </a:prstGeom>
          <a:solidFill>
            <a:srgbClr val="000000">
              <a:alpha val="10196"/>
            </a:srgbClr>
          </a:solidFill>
        </p:spPr>
        <p:txBody>
          <a:bodyPr wrap="square" lIns="179234" tIns="143387" rIns="179234" bIns="143387"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3873">
              <a:defRPr/>
            </a:pPr>
            <a:r>
              <a:rPr lang="en-US" sz="1567" dirty="0"/>
              <a:t>Runtime components</a:t>
            </a:r>
          </a:p>
        </p:txBody>
      </p:sp>
      <p:sp>
        <p:nvSpPr>
          <p:cNvPr id="73" name="TextBox 72"/>
          <p:cNvSpPr txBox="1"/>
          <p:nvPr/>
        </p:nvSpPr>
        <p:spPr>
          <a:xfrm>
            <a:off x="718209" y="5038685"/>
            <a:ext cx="8827280" cy="403276"/>
          </a:xfrm>
          <a:prstGeom prst="rect">
            <a:avLst/>
          </a:prstGeom>
          <a:solidFill>
            <a:srgbClr val="000000">
              <a:alpha val="10196"/>
            </a:srgbClr>
          </a:solidFill>
        </p:spPr>
        <p:txBody>
          <a:bodyPr wrap="square" lIns="179234" tIns="143387" rIns="179234" bIns="143387"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3873">
              <a:defRPr/>
            </a:pPr>
            <a:r>
              <a:rPr lang="en-US" sz="1567" dirty="0"/>
              <a:t>COMMON INFRASTRUCTURE</a:t>
            </a:r>
          </a:p>
        </p:txBody>
      </p:sp>
      <p:sp>
        <p:nvSpPr>
          <p:cNvPr id="82" name="TextBox 81"/>
          <p:cNvSpPr txBox="1"/>
          <p:nvPr/>
        </p:nvSpPr>
        <p:spPr>
          <a:xfrm>
            <a:off x="718210" y="3563347"/>
            <a:ext cx="8827280" cy="1389030"/>
          </a:xfrm>
          <a:prstGeom prst="rect">
            <a:avLst/>
          </a:prstGeom>
          <a:solidFill>
            <a:srgbClr val="FF8C00"/>
          </a:solidFill>
        </p:spPr>
        <p:txBody>
          <a:bodyPr wrap="square" lIns="179234" tIns="143387" rIns="179234" bIns="143387"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13873">
              <a:defRPr/>
            </a:pPr>
            <a:r>
              <a:rPr lang="en-US" sz="1961" b="1" dirty="0">
                <a:solidFill>
                  <a:schemeClr val="bg1"/>
                </a:solidFill>
                <a:latin typeface="Segoe UI"/>
              </a:rPr>
              <a:t>.NET STANDARD LIBRARY</a:t>
            </a:r>
          </a:p>
        </p:txBody>
      </p:sp>
      <p:grpSp>
        <p:nvGrpSpPr>
          <p:cNvPr id="103" name="Group 102"/>
          <p:cNvGrpSpPr/>
          <p:nvPr/>
        </p:nvGrpSpPr>
        <p:grpSpPr>
          <a:xfrm>
            <a:off x="9634744" y="1367540"/>
            <a:ext cx="1926767" cy="5194795"/>
            <a:chOff x="7489548" y="1582077"/>
            <a:chExt cx="1929967" cy="5197742"/>
          </a:xfrm>
          <a:solidFill>
            <a:srgbClr val="FFFFFF">
              <a:lumMod val="85000"/>
            </a:srgbClr>
          </a:solidFill>
        </p:grpSpPr>
        <p:sp>
          <p:nvSpPr>
            <p:cNvPr id="110" name="Rectangle 109"/>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179234" tIns="143387" rIns="179234" bIns="143387" numCol="1" rtlCol="0" anchor="t" anchorCtr="0" compatLnSpc="1">
              <a:prstTxWarp prst="textNoShape">
                <a:avLst/>
              </a:prstTxWarp>
            </a:bodyPr>
            <a:lstStyle/>
            <a:p>
              <a:pPr defTabSz="894277">
                <a:defRPr/>
              </a:pPr>
              <a:r>
                <a:rPr lang="en-US" sz="2742" kern="0" dirty="0">
                  <a:gradFill>
                    <a:gsLst>
                      <a:gs pos="14679">
                        <a:srgbClr val="FFFFFF"/>
                      </a:gs>
                      <a:gs pos="38000">
                        <a:srgbClr val="FFFFFF"/>
                      </a:gs>
                    </a:gsLst>
                    <a:lin ang="5400000" scaled="1"/>
                  </a:gradFill>
                  <a:latin typeface="Segoe UI Light"/>
                </a:rPr>
                <a:t> </a:t>
              </a:r>
            </a:p>
          </p:txBody>
        </p:sp>
        <p:sp>
          <p:nvSpPr>
            <p:cNvPr id="111" name="TextBox 110"/>
            <p:cNvSpPr txBox="1"/>
            <p:nvPr/>
          </p:nvSpPr>
          <p:spPr>
            <a:xfrm>
              <a:off x="7489548" y="1582077"/>
              <a:ext cx="1929965" cy="627675"/>
            </a:xfrm>
            <a:prstGeom prst="rect">
              <a:avLst/>
            </a:prstGeom>
            <a:solidFill>
              <a:srgbClr val="000000">
                <a:alpha val="10196"/>
              </a:srgbClr>
            </a:solidFill>
          </p:spPr>
          <p:txBody>
            <a:bodyPr wrap="square" lIns="179234" tIns="143387" rIns="179234" bIns="143387"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algn="l" defTabSz="913873">
                <a:defRPr/>
              </a:pPr>
              <a:r>
                <a:rPr lang="en-US" sz="1961" dirty="0"/>
                <a:t>TOOLS</a:t>
              </a:r>
            </a:p>
          </p:txBody>
        </p:sp>
      </p:grpSp>
      <p:grpSp>
        <p:nvGrpSpPr>
          <p:cNvPr id="104" name="Group 103"/>
          <p:cNvGrpSpPr/>
          <p:nvPr/>
        </p:nvGrpSpPr>
        <p:grpSpPr>
          <a:xfrm>
            <a:off x="9839364" y="2129261"/>
            <a:ext cx="1517527" cy="1324066"/>
            <a:chOff x="10404342" y="1920240"/>
            <a:chExt cx="1548397" cy="1351000"/>
          </a:xfrm>
        </p:grpSpPr>
        <p:pic>
          <p:nvPicPr>
            <p:cNvPr id="108" name="Picture 107"/>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267" r="9586"/>
            <a:stretch/>
          </p:blipFill>
          <p:spPr bwMode="auto">
            <a:xfrm>
              <a:off x="10831921" y="1920240"/>
              <a:ext cx="693238" cy="1174557"/>
            </a:xfrm>
            <a:prstGeom prst="rect">
              <a:avLst/>
            </a:prstGeom>
            <a:solidFill>
              <a:srgbClr val="FFFFFF">
                <a:lumMod val="85000"/>
              </a:srgbClr>
            </a:solidFill>
            <a:ln>
              <a:noFill/>
            </a:ln>
            <a:extLst/>
          </p:spPr>
        </p:pic>
        <p:sp>
          <p:nvSpPr>
            <p:cNvPr id="109" name="TextBox 108"/>
            <p:cNvSpPr txBox="1"/>
            <p:nvPr/>
          </p:nvSpPr>
          <p:spPr>
            <a:xfrm>
              <a:off x="10404342" y="2763859"/>
              <a:ext cx="1548397" cy="507381"/>
            </a:xfrm>
            <a:prstGeom prst="rect">
              <a:avLst/>
            </a:prstGeom>
            <a:solidFill>
              <a:srgbClr val="FFFFFF">
                <a:lumMod val="85000"/>
              </a:srgbClr>
            </a:solidFill>
          </p:spPr>
          <p:txBody>
            <a:bodyPr wrap="square" lIns="91414" tIns="143387" rIns="91414" bIns="143387" rtlCol="0">
              <a:spAutoFit/>
            </a:bodyPr>
            <a:lstStyle/>
            <a:p>
              <a:pPr algn="ctr" defTabSz="895870">
                <a:lnSpc>
                  <a:spcPct val="90000"/>
                </a:lnSpc>
                <a:defRPr/>
              </a:pPr>
              <a:r>
                <a:rPr lang="en-US" sz="1500" kern="0" dirty="0">
                  <a:gradFill>
                    <a:gsLst>
                      <a:gs pos="2804">
                        <a:srgbClr val="505050"/>
                      </a:gs>
                      <a:gs pos="26000">
                        <a:srgbClr val="505050"/>
                      </a:gs>
                    </a:gsLst>
                    <a:lin ang="5400000" scaled="1"/>
                  </a:gradFill>
                  <a:cs typeface="Segoe UI Semilight" panose="020B0402040204020203" pitchFamily="34" charset="0"/>
                </a:rPr>
                <a:t>Visual Studio</a:t>
              </a:r>
            </a:p>
          </p:txBody>
        </p:sp>
      </p:grpSp>
      <p:grpSp>
        <p:nvGrpSpPr>
          <p:cNvPr id="105" name="Group 104"/>
          <p:cNvGrpSpPr/>
          <p:nvPr/>
        </p:nvGrpSpPr>
        <p:grpSpPr>
          <a:xfrm>
            <a:off x="9634744" y="3367629"/>
            <a:ext cx="1926766" cy="1324065"/>
            <a:chOff x="10195561" y="3458117"/>
            <a:chExt cx="1965960" cy="1350999"/>
          </a:xfrm>
        </p:grpSpPr>
        <p:sp>
          <p:nvSpPr>
            <p:cNvPr id="106" name="TextBox 105"/>
            <p:cNvSpPr txBox="1"/>
            <p:nvPr/>
          </p:nvSpPr>
          <p:spPr>
            <a:xfrm>
              <a:off x="10195561" y="4301735"/>
              <a:ext cx="1965960" cy="507381"/>
            </a:xfrm>
            <a:prstGeom prst="rect">
              <a:avLst/>
            </a:prstGeom>
            <a:solidFill>
              <a:srgbClr val="FFFFFF">
                <a:lumMod val="85000"/>
              </a:srgbClr>
            </a:solidFill>
          </p:spPr>
          <p:txBody>
            <a:bodyPr wrap="square" lIns="91414" tIns="143387" rIns="91414" bIns="143387" rtlCol="0">
              <a:spAutoFit/>
            </a:bodyPr>
            <a:lstStyle/>
            <a:p>
              <a:pPr algn="ctr" defTabSz="895870">
                <a:lnSpc>
                  <a:spcPct val="90000"/>
                </a:lnSpc>
                <a:defRPr/>
              </a:pPr>
              <a:r>
                <a:rPr lang="en-US" sz="1500" kern="0" dirty="0">
                  <a:gradFill>
                    <a:gsLst>
                      <a:gs pos="2804">
                        <a:srgbClr val="505050"/>
                      </a:gs>
                      <a:gs pos="26000">
                        <a:srgbClr val="505050"/>
                      </a:gs>
                    </a:gsLst>
                    <a:lin ang="5400000" scaled="1"/>
                  </a:gradFill>
                  <a:cs typeface="Segoe UI Semilight" panose="020B0402040204020203" pitchFamily="34" charset="0"/>
                </a:rPr>
                <a:t>Visual Studio Code</a:t>
              </a:r>
            </a:p>
          </p:txBody>
        </p:sp>
        <p:pic>
          <p:nvPicPr>
            <p:cNvPr id="107" name="Picture 106"/>
            <p:cNvPicPr>
              <a:picLocks noChangeAspect="1" noChangeArrowheads="1"/>
            </p:cNvPicPr>
            <p:nvPr/>
          </p:nvPicPr>
          <p:blipFill rotWithShape="1">
            <a:blip r:embed="rId3" cstate="print">
              <a:duotone>
                <a:srgbClr val="0078D7">
                  <a:shade val="45000"/>
                  <a:satMod val="135000"/>
                </a:srgbClr>
                <a:prstClr val="white"/>
              </a:duotone>
              <a:extLst>
                <a:ext uri="{28A0092B-C50C-407E-A947-70E740481C1C}">
                  <a14:useLocalDpi xmlns:a14="http://schemas.microsoft.com/office/drawing/2010/main" val="0"/>
                </a:ext>
              </a:extLst>
            </a:blip>
            <a:srcRect l="25414" r="11806"/>
            <a:stretch/>
          </p:blipFill>
          <p:spPr bwMode="auto">
            <a:xfrm>
              <a:off x="10852015" y="3458117"/>
              <a:ext cx="653051" cy="1174558"/>
            </a:xfrm>
            <a:prstGeom prst="rect">
              <a:avLst/>
            </a:prstGeom>
            <a:noFill/>
            <a:ln>
              <a:noFill/>
            </a:ln>
            <a:extLst>
              <a:ext uri="{909E8E84-426E-40DD-AFC4-6F175D3DCCD1}">
                <a14:hiddenFill xmlns:a14="http://schemas.microsoft.com/office/drawing/2010/main">
                  <a:solidFill>
                    <a:srgbClr val="FFFFFF"/>
                  </a:solidFill>
                </a14:hiddenFill>
              </a:ext>
            </a:extLst>
          </p:spPr>
        </p:pic>
      </p:grpSp>
      <p:pic>
        <p:nvPicPr>
          <p:cNvPr id="101" name="Picture 10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4799" y="4702759"/>
            <a:ext cx="1046654" cy="1046654"/>
          </a:xfrm>
          <a:prstGeom prst="rect">
            <a:avLst/>
          </a:prstGeom>
        </p:spPr>
      </p:pic>
      <p:sp>
        <p:nvSpPr>
          <p:cNvPr id="102" name="TextBox 101"/>
          <p:cNvSpPr txBox="1"/>
          <p:nvPr/>
        </p:nvSpPr>
        <p:spPr>
          <a:xfrm>
            <a:off x="9632118" y="5553430"/>
            <a:ext cx="1926766" cy="497266"/>
          </a:xfrm>
          <a:prstGeom prst="rect">
            <a:avLst/>
          </a:prstGeom>
          <a:solidFill>
            <a:srgbClr val="FFFFFF">
              <a:lumMod val="85000"/>
            </a:srgbClr>
          </a:solidFill>
        </p:spPr>
        <p:txBody>
          <a:bodyPr wrap="square" lIns="91414" tIns="143387" rIns="91414" bIns="143387" rtlCol="0">
            <a:spAutoFit/>
          </a:bodyPr>
          <a:lstStyle/>
          <a:p>
            <a:pPr algn="ctr" defTabSz="895870">
              <a:lnSpc>
                <a:spcPct val="90000"/>
              </a:lnSpc>
              <a:defRPr/>
            </a:pPr>
            <a:r>
              <a:rPr lang="en-US" sz="1500" kern="0" dirty="0">
                <a:gradFill>
                  <a:gsLst>
                    <a:gs pos="2804">
                      <a:srgbClr val="505050"/>
                    </a:gs>
                    <a:gs pos="26000">
                      <a:srgbClr val="505050"/>
                    </a:gs>
                  </a:gsLst>
                  <a:lin ang="5400000" scaled="1"/>
                </a:gradFill>
                <a:cs typeface="Segoe UI Semilight" panose="020B0402040204020203" pitchFamily="34" charset="0"/>
              </a:rPr>
              <a:t>Xamarin Studio</a:t>
            </a:r>
          </a:p>
        </p:txBody>
      </p:sp>
      <p:sp>
        <p:nvSpPr>
          <p:cNvPr id="117" name="TextBox 2"/>
          <p:cNvSpPr txBox="1"/>
          <p:nvPr/>
        </p:nvSpPr>
        <p:spPr>
          <a:xfrm>
            <a:off x="718212" y="1367540"/>
            <a:ext cx="2912617" cy="718560"/>
          </a:xfrm>
          <a:prstGeom prst="rect">
            <a:avLst/>
          </a:prstGeom>
          <a:solidFill>
            <a:srgbClr val="000000">
              <a:alpha val="40000"/>
            </a:srgbClr>
          </a:solidFill>
        </p:spPr>
        <p:txBody>
          <a:bodyPr wrap="square" lIns="179234" tIns="143387" rIns="179234" bIns="143387" rtlCol="0" anchor="ctr">
            <a:noAutofit/>
          </a:bodyPr>
          <a:lstStyle/>
          <a:p>
            <a:pPr algn="ctr" defTabSz="895870">
              <a:defRPr/>
            </a:pPr>
            <a:r>
              <a:rPr lang="en-US" sz="1961" b="1" kern="0" dirty="0">
                <a:gradFill>
                  <a:gsLst>
                    <a:gs pos="1250">
                      <a:srgbClr val="FFFFFF"/>
                    </a:gs>
                    <a:gs pos="100000">
                      <a:srgbClr val="FFFFFF"/>
                    </a:gs>
                  </a:gsLst>
                  <a:lin ang="5400000" scaled="0"/>
                </a:gradFill>
                <a:latin typeface="Segoe UI"/>
                <a:cs typeface="Segoe UI Semibold" panose="020B0702040204020203" pitchFamily="34" charset="0"/>
              </a:rPr>
              <a:t>.NET FRAMEWORK</a:t>
            </a:r>
          </a:p>
        </p:txBody>
      </p:sp>
      <p:sp>
        <p:nvSpPr>
          <p:cNvPr id="118" name="TextBox 2"/>
          <p:cNvSpPr txBox="1"/>
          <p:nvPr/>
        </p:nvSpPr>
        <p:spPr>
          <a:xfrm>
            <a:off x="3675604" y="1370213"/>
            <a:ext cx="2912555" cy="718560"/>
          </a:xfrm>
          <a:prstGeom prst="rect">
            <a:avLst/>
          </a:prstGeom>
          <a:solidFill>
            <a:srgbClr val="000000">
              <a:alpha val="40000"/>
            </a:srgbClr>
          </a:solidFill>
        </p:spPr>
        <p:txBody>
          <a:bodyPr wrap="square" lIns="179234" tIns="143387" rIns="179234" bIns="143387" rtlCol="0" anchor="ctr">
            <a:noAutofit/>
          </a:bodyPr>
          <a:lstStyle/>
          <a:p>
            <a:pPr algn="ctr" defTabSz="895870">
              <a:defRPr/>
            </a:pPr>
            <a:r>
              <a:rPr lang="en-US" sz="1961" b="1" kern="0" dirty="0">
                <a:gradFill>
                  <a:gsLst>
                    <a:gs pos="1250">
                      <a:srgbClr val="FFFFFF"/>
                    </a:gs>
                    <a:gs pos="100000">
                      <a:srgbClr val="FFFFFF"/>
                    </a:gs>
                  </a:gsLst>
                  <a:lin ang="5400000" scaled="0"/>
                </a:gradFill>
                <a:latin typeface="Segoe UI"/>
                <a:cs typeface="Segoe UI Semibold" panose="020B0702040204020203" pitchFamily="34" charset="0"/>
              </a:rPr>
              <a:t>.NET CORE</a:t>
            </a:r>
          </a:p>
        </p:txBody>
      </p:sp>
      <p:sp>
        <p:nvSpPr>
          <p:cNvPr id="119" name="TextBox 2"/>
          <p:cNvSpPr txBox="1"/>
          <p:nvPr/>
        </p:nvSpPr>
        <p:spPr>
          <a:xfrm>
            <a:off x="6632933" y="1367540"/>
            <a:ext cx="2912557" cy="718560"/>
          </a:xfrm>
          <a:prstGeom prst="rect">
            <a:avLst/>
          </a:prstGeom>
          <a:solidFill>
            <a:srgbClr val="000000">
              <a:alpha val="40000"/>
            </a:srgbClr>
          </a:solidFill>
        </p:spPr>
        <p:txBody>
          <a:bodyPr wrap="square" lIns="179234" tIns="143387" rIns="179234" bIns="143387" rtlCol="0" anchor="ctr">
            <a:noAutofit/>
          </a:bodyPr>
          <a:lstStyle/>
          <a:p>
            <a:pPr algn="ctr" defTabSz="895870">
              <a:defRPr/>
            </a:pPr>
            <a:r>
              <a:rPr lang="en-US" sz="1961" b="1" kern="0" dirty="0">
                <a:gradFill>
                  <a:gsLst>
                    <a:gs pos="1250">
                      <a:srgbClr val="FFFFFF"/>
                    </a:gs>
                    <a:gs pos="100000">
                      <a:srgbClr val="FFFFFF"/>
                    </a:gs>
                  </a:gsLst>
                  <a:lin ang="5400000" scaled="0"/>
                </a:gradFill>
                <a:latin typeface="Segoe UI"/>
                <a:cs typeface="Segoe UI Semibold" panose="020B0702040204020203" pitchFamily="34" charset="0"/>
              </a:rPr>
              <a:t>XAMARIN</a:t>
            </a:r>
          </a:p>
        </p:txBody>
      </p:sp>
      <p:sp>
        <p:nvSpPr>
          <p:cNvPr id="26" name="TextBox 25"/>
          <p:cNvSpPr txBox="1"/>
          <p:nvPr/>
        </p:nvSpPr>
        <p:spPr>
          <a:xfrm>
            <a:off x="7034680" y="6162468"/>
            <a:ext cx="1152978" cy="451429"/>
          </a:xfrm>
          <a:prstGeom prst="rect">
            <a:avLst/>
          </a:prstGeom>
          <a:solidFill>
            <a:srgbClr val="D83B01"/>
          </a:solidFill>
        </p:spPr>
        <p:txBody>
          <a:bodyPr wrap="square" rtlCol="0" anchor="ctr">
            <a:noAutofit/>
          </a:bodyPr>
          <a:lstStyle>
            <a:defPPr>
              <a:defRPr lang="en-US"/>
            </a:defPPr>
            <a:lvl1pPr algn="ctr">
              <a:defRPr sz="1428">
                <a:gradFill>
                  <a:gsLst>
                    <a:gs pos="0">
                      <a:schemeClr val="bg1"/>
                    </a:gs>
                    <a:gs pos="100000">
                      <a:schemeClr val="bg1"/>
                    </a:gs>
                  </a:gsLst>
                  <a:lin ang="5400000" scaled="1"/>
                </a:gradFill>
                <a:latin typeface="Segoe UI Semibold" panose="020B0702040204020203" pitchFamily="34" charset="0"/>
                <a:cs typeface="Segoe UI Semibold" panose="020B0702040204020203" pitchFamily="34" charset="0"/>
              </a:defRPr>
            </a:lvl1pPr>
          </a:lstStyle>
          <a:p>
            <a:r>
              <a:rPr lang="en-US" sz="1400" dirty="0"/>
              <a:t>EF6.x</a:t>
            </a:r>
          </a:p>
        </p:txBody>
      </p:sp>
      <p:sp>
        <p:nvSpPr>
          <p:cNvPr id="27" name="TextBox 26"/>
          <p:cNvSpPr txBox="1"/>
          <p:nvPr/>
        </p:nvSpPr>
        <p:spPr>
          <a:xfrm>
            <a:off x="8262360" y="6162467"/>
            <a:ext cx="1152978" cy="451429"/>
          </a:xfrm>
          <a:prstGeom prst="rect">
            <a:avLst/>
          </a:prstGeom>
          <a:solidFill>
            <a:srgbClr val="D83B01"/>
          </a:solidFill>
        </p:spPr>
        <p:txBody>
          <a:bodyPr wrap="square" rtlCol="0" anchor="ctr">
            <a:noAutofit/>
          </a:bodyPr>
          <a:lstStyle/>
          <a:p>
            <a:pPr algn="ctr"/>
            <a:r>
              <a:rPr lang="en-US" sz="1400" dirty="0">
                <a:gradFill>
                  <a:gsLst>
                    <a:gs pos="0">
                      <a:schemeClr val="bg1"/>
                    </a:gs>
                    <a:gs pos="100000">
                      <a:schemeClr val="bg1"/>
                    </a:gs>
                  </a:gsLst>
                  <a:lin ang="5400000" scaled="1"/>
                </a:gradFill>
                <a:latin typeface="Segoe UI Semibold" panose="020B0702040204020203" pitchFamily="34" charset="0"/>
                <a:cs typeface="Segoe UI Semibold" panose="020B0702040204020203" pitchFamily="34" charset="0"/>
              </a:rPr>
              <a:t>EF Core</a:t>
            </a:r>
          </a:p>
        </p:txBody>
      </p:sp>
    </p:spTree>
    <p:extLst>
      <p:ext uri="{BB962C8B-B14F-4D97-AF65-F5344CB8AC3E}">
        <p14:creationId xmlns:p14="http://schemas.microsoft.com/office/powerpoint/2010/main" val="2888817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9" presetClass="emph" presetSubtype="0" grpId="0" nodeType="afterEffect">
                                  <p:stCondLst>
                                    <p:cond delay="500"/>
                                  </p:stCondLst>
                                  <p:childTnLst>
                                    <p:set>
                                      <p:cBhvr rctx="PPT">
                                        <p:cTn id="10" dur="indefinite"/>
                                        <p:tgtEl>
                                          <p:spTgt spid="97"/>
                                        </p:tgtEl>
                                        <p:attrNameLst>
                                          <p:attrName>style.opacity</p:attrName>
                                        </p:attrNameLst>
                                      </p:cBhvr>
                                      <p:to>
                                        <p:strVal val="0.1"/>
                                      </p:to>
                                    </p:set>
                                    <p:animEffect filter="image" prLst="opacity: 0.1">
                                      <p:cBhvr rctx="IE">
                                        <p:cTn id="11" dur="indefinite"/>
                                        <p:tgtEl>
                                          <p:spTgt spid="97"/>
                                        </p:tgtEl>
                                      </p:cBhvr>
                                    </p:animEffect>
                                  </p:childTnLst>
                                </p:cTn>
                              </p:par>
                              <p:par>
                                <p:cTn id="12" presetID="9" presetClass="emph" presetSubtype="0" grpId="0" nodeType="withEffect">
                                  <p:stCondLst>
                                    <p:cond delay="500"/>
                                  </p:stCondLst>
                                  <p:childTnLst>
                                    <p:set>
                                      <p:cBhvr rctx="PPT">
                                        <p:cTn id="13" dur="indefinite"/>
                                        <p:tgtEl>
                                          <p:spTgt spid="80"/>
                                        </p:tgtEl>
                                        <p:attrNameLst>
                                          <p:attrName>style.opacity</p:attrName>
                                        </p:attrNameLst>
                                      </p:cBhvr>
                                      <p:to>
                                        <p:strVal val="0.1"/>
                                      </p:to>
                                    </p:set>
                                    <p:animEffect filter="image" prLst="opacity: 0.1">
                                      <p:cBhvr rctx="IE">
                                        <p:cTn id="14" dur="indefinite"/>
                                        <p:tgtEl>
                                          <p:spTgt spid="80"/>
                                        </p:tgtEl>
                                      </p:cBhvr>
                                    </p:animEffect>
                                  </p:childTnLst>
                                </p:cTn>
                              </p:par>
                              <p:par>
                                <p:cTn id="15" presetID="9" presetClass="emph" presetSubtype="0" grpId="0" nodeType="withEffect">
                                  <p:stCondLst>
                                    <p:cond delay="500"/>
                                  </p:stCondLst>
                                  <p:childTnLst>
                                    <p:set>
                                      <p:cBhvr rctx="PPT">
                                        <p:cTn id="16" dur="indefinite"/>
                                        <p:tgtEl>
                                          <p:spTgt spid="82"/>
                                        </p:tgtEl>
                                        <p:attrNameLst>
                                          <p:attrName>style.opacity</p:attrName>
                                        </p:attrNameLst>
                                      </p:cBhvr>
                                      <p:to>
                                        <p:strVal val="0.1"/>
                                      </p:to>
                                    </p:set>
                                    <p:animEffect filter="image" prLst="opacity: 0.1">
                                      <p:cBhvr rctx="IE">
                                        <p:cTn id="17" dur="indefinite"/>
                                        <p:tgtEl>
                                          <p:spTgt spid="8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mph" presetSubtype="2" fill="hold" nodeType="clickEffect">
                                  <p:stCondLst>
                                    <p:cond delay="0"/>
                                  </p:stCondLst>
                                  <p:childTnLst>
                                    <p:animClr clrSpc="rgb" dir="cw">
                                      <p:cBhvr>
                                        <p:cTn id="21" dur="500" fill="hold"/>
                                        <p:tgtEl>
                                          <p:spTgt spid="26"/>
                                        </p:tgtEl>
                                        <p:attrNameLst>
                                          <p:attrName>fillcolor</p:attrName>
                                        </p:attrNameLst>
                                      </p:cBhvr>
                                      <p:to>
                                        <a:srgbClr val="5C5C5C"/>
                                      </p:to>
                                    </p:animClr>
                                    <p:set>
                                      <p:cBhvr>
                                        <p:cTn id="22" dur="500" fill="hold"/>
                                        <p:tgtEl>
                                          <p:spTgt spid="26"/>
                                        </p:tgtEl>
                                        <p:attrNameLst>
                                          <p:attrName>fill.type</p:attrName>
                                        </p:attrNameLst>
                                      </p:cBhvr>
                                      <p:to>
                                        <p:strVal val="solid"/>
                                      </p:to>
                                    </p:set>
                                    <p:set>
                                      <p:cBhvr>
                                        <p:cTn id="23" dur="500" fill="hold"/>
                                        <p:tgtEl>
                                          <p:spTgt spid="26"/>
                                        </p:tgtEl>
                                        <p:attrNameLst>
                                          <p:attrName>fill.on</p:attrName>
                                        </p:attrNameLst>
                                      </p:cBhvr>
                                      <p:to>
                                        <p:strVal val="true"/>
                                      </p:to>
                                    </p:se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par>
                          <p:cTn id="28" fill="hold">
                            <p:stCondLst>
                              <p:cond delay="1000"/>
                            </p:stCondLst>
                            <p:childTnLst>
                              <p:par>
                                <p:cTn id="29" presetID="9" presetClass="emph" presetSubtype="0" grpId="1" nodeType="afterEffect">
                                  <p:stCondLst>
                                    <p:cond delay="500"/>
                                  </p:stCondLst>
                                  <p:childTnLst>
                                    <p:set>
                                      <p:cBhvr rctx="PPT">
                                        <p:cTn id="30" dur="indefinite"/>
                                        <p:tgtEl>
                                          <p:spTgt spid="97"/>
                                        </p:tgtEl>
                                        <p:attrNameLst>
                                          <p:attrName>style.opacity</p:attrName>
                                        </p:attrNameLst>
                                      </p:cBhvr>
                                      <p:to>
                                        <p:strVal val="1"/>
                                      </p:to>
                                    </p:set>
                                    <p:animEffect filter="image" prLst="opacity: 1">
                                      <p:cBhvr rctx="IE">
                                        <p:cTn id="31" dur="indefinite"/>
                                        <p:tgtEl>
                                          <p:spTgt spid="97"/>
                                        </p:tgtEl>
                                      </p:cBhvr>
                                    </p:animEffect>
                                  </p:childTnLst>
                                </p:cTn>
                              </p:par>
                              <p:par>
                                <p:cTn id="32" presetID="9" presetClass="emph" presetSubtype="0" grpId="1" nodeType="withEffect">
                                  <p:stCondLst>
                                    <p:cond delay="500"/>
                                  </p:stCondLst>
                                  <p:childTnLst>
                                    <p:set>
                                      <p:cBhvr rctx="PPT">
                                        <p:cTn id="33" dur="indefinite"/>
                                        <p:tgtEl>
                                          <p:spTgt spid="80"/>
                                        </p:tgtEl>
                                        <p:attrNameLst>
                                          <p:attrName>style.opacity</p:attrName>
                                        </p:attrNameLst>
                                      </p:cBhvr>
                                      <p:to>
                                        <p:strVal val="1"/>
                                      </p:to>
                                    </p:set>
                                    <p:animEffect filter="image" prLst="opacity: 1">
                                      <p:cBhvr rctx="IE">
                                        <p:cTn id="34" dur="indefinite"/>
                                        <p:tgtEl>
                                          <p:spTgt spid="80"/>
                                        </p:tgtEl>
                                      </p:cBhvr>
                                    </p:animEffect>
                                  </p:childTnLst>
                                </p:cTn>
                              </p:par>
                              <p:par>
                                <p:cTn id="35" presetID="9" presetClass="emph" presetSubtype="0" grpId="1" nodeType="withEffect">
                                  <p:stCondLst>
                                    <p:cond delay="500"/>
                                  </p:stCondLst>
                                  <p:childTnLst>
                                    <p:set>
                                      <p:cBhvr rctx="PPT">
                                        <p:cTn id="36" dur="indefinite"/>
                                        <p:tgtEl>
                                          <p:spTgt spid="82"/>
                                        </p:tgtEl>
                                        <p:attrNameLst>
                                          <p:attrName>style.opacity</p:attrName>
                                        </p:attrNameLst>
                                      </p:cBhvr>
                                      <p:to>
                                        <p:strVal val="1"/>
                                      </p:to>
                                    </p:set>
                                    <p:animEffect filter="image" prLst="opacity: 1">
                                      <p:cBhvr rctx="IE">
                                        <p:cTn id="37" dur="indefinite"/>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0" grpId="1" animBg="1"/>
      <p:bldP spid="97" grpId="0" animBg="1"/>
      <p:bldP spid="97" grpId="1" animBg="1"/>
      <p:bldP spid="82" grpId="0" animBg="1"/>
      <p:bldP spid="82" grpId="1" animBg="1"/>
      <p:bldP spid="26" grpId="0" animBg="1"/>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5"/>
          <p:cNvSpPr txBox="1">
            <a:spLocks/>
          </p:cNvSpPr>
          <p:nvPr/>
        </p:nvSpPr>
        <p:spPr>
          <a:xfrm>
            <a:off x="8571303" y="3463653"/>
            <a:ext cx="2567569" cy="2950593"/>
          </a:xfrm>
          <a:prstGeom prst="rect">
            <a:avLst/>
          </a:prstGeom>
          <a:solidFill>
            <a:schemeClr val="accent2"/>
          </a:solidFill>
        </p:spPr>
        <p:txBody>
          <a:bodyPr lIns="182880" tIns="182880" rIns="182880" bIns="182880">
            <a:noAutofit/>
          </a:bodyPr>
          <a:lstStyle>
            <a:lvl1pPr marL="57150" indent="-57150" algn="l" defTabSz="586003" rtl="0" eaLnBrk="1" latinLnBrk="0" hangingPunct="1">
              <a:lnSpc>
                <a:spcPct val="100000"/>
              </a:lnSpc>
              <a:spcBef>
                <a:spcPts val="1800"/>
              </a:spcBef>
              <a:buClrTx/>
              <a:buSzPct val="75000"/>
              <a:buFont typeface="Myriad Pro" panose="020B0503030403020204" pitchFamily="34" charset="0"/>
              <a:buChar char=" "/>
              <a:defRPr sz="2400" b="0" i="0" kern="1200">
                <a:solidFill>
                  <a:schemeClr val="tx1"/>
                </a:solidFill>
                <a:latin typeface="+mn-lt"/>
                <a:ea typeface="Gotham Medium" panose="02000604030000020004" pitchFamily="50" charset="0"/>
                <a:cs typeface="Gotham Medium" panose="0200060403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lnSpc>
                <a:spcPct val="80000"/>
              </a:lnSpc>
              <a:spcBef>
                <a:spcPts val="900"/>
              </a:spcBef>
            </a:pPr>
            <a:r>
              <a:rPr lang="en-US" dirty="0">
                <a:solidFill>
                  <a:schemeClr val="bg1"/>
                </a:solidFill>
              </a:rPr>
              <a:t>Mobile</a:t>
            </a:r>
          </a:p>
          <a:p>
            <a:pPr>
              <a:lnSpc>
                <a:spcPct val="80000"/>
              </a:lnSpc>
              <a:spcBef>
                <a:spcPts val="900"/>
              </a:spcBef>
            </a:pPr>
            <a:r>
              <a:rPr lang="en-US" dirty="0">
                <a:solidFill>
                  <a:schemeClr val="bg1"/>
                </a:solidFill>
              </a:rPr>
              <a:t>PC</a:t>
            </a:r>
          </a:p>
          <a:p>
            <a:pPr>
              <a:lnSpc>
                <a:spcPct val="80000"/>
              </a:lnSpc>
              <a:spcBef>
                <a:spcPts val="900"/>
              </a:spcBef>
            </a:pPr>
            <a:r>
              <a:rPr lang="en-US" dirty="0">
                <a:solidFill>
                  <a:schemeClr val="bg1"/>
                </a:solidFill>
              </a:rPr>
              <a:t>HoloLens</a:t>
            </a:r>
          </a:p>
          <a:p>
            <a:pPr>
              <a:lnSpc>
                <a:spcPct val="80000"/>
              </a:lnSpc>
              <a:spcBef>
                <a:spcPts val="900"/>
              </a:spcBef>
            </a:pPr>
            <a:r>
              <a:rPr lang="en-US" dirty="0">
                <a:solidFill>
                  <a:schemeClr val="bg1"/>
                </a:solidFill>
              </a:rPr>
              <a:t>Xbox</a:t>
            </a:r>
          </a:p>
          <a:p>
            <a:pPr>
              <a:lnSpc>
                <a:spcPct val="80000"/>
              </a:lnSpc>
              <a:spcBef>
                <a:spcPts val="900"/>
              </a:spcBef>
            </a:pPr>
            <a:r>
              <a:rPr lang="en-US" dirty="0">
                <a:solidFill>
                  <a:schemeClr val="bg1"/>
                </a:solidFill>
              </a:rPr>
              <a:t>Surface Hub</a:t>
            </a:r>
          </a:p>
          <a:p>
            <a:pPr>
              <a:lnSpc>
                <a:spcPct val="80000"/>
              </a:lnSpc>
              <a:spcBef>
                <a:spcPts val="900"/>
              </a:spcBef>
            </a:pPr>
            <a:r>
              <a:rPr lang="en-US" dirty="0" err="1">
                <a:solidFill>
                  <a:schemeClr val="bg1"/>
                </a:solidFill>
              </a:rPr>
              <a:t>IoT</a:t>
            </a:r>
            <a:r>
              <a:rPr lang="en-US" dirty="0">
                <a:solidFill>
                  <a:schemeClr val="bg1"/>
                </a:solidFill>
              </a:rPr>
              <a:t> Devices</a:t>
            </a:r>
          </a:p>
        </p:txBody>
      </p:sp>
      <p:sp>
        <p:nvSpPr>
          <p:cNvPr id="33" name="Content Placeholder 4"/>
          <p:cNvSpPr txBox="1">
            <a:spLocks/>
          </p:cNvSpPr>
          <p:nvPr/>
        </p:nvSpPr>
        <p:spPr>
          <a:xfrm>
            <a:off x="5862758" y="3463653"/>
            <a:ext cx="2567569" cy="2950594"/>
          </a:xfrm>
          <a:prstGeom prst="rect">
            <a:avLst/>
          </a:prstGeom>
          <a:solidFill>
            <a:schemeClr val="accent6"/>
          </a:solidFill>
        </p:spPr>
        <p:txBody>
          <a:bodyPr lIns="182880" tIns="182880" rIns="182880" bIns="182880">
            <a:noAutofit/>
          </a:bodyPr>
          <a:lstStyle>
            <a:lvl1pPr marL="57150" indent="-57150" algn="l" defTabSz="586003" rtl="0" eaLnBrk="1" latinLnBrk="0" hangingPunct="1">
              <a:lnSpc>
                <a:spcPct val="100000"/>
              </a:lnSpc>
              <a:spcBef>
                <a:spcPts val="1800"/>
              </a:spcBef>
              <a:buClrTx/>
              <a:buSzPct val="75000"/>
              <a:buFont typeface="Myriad Pro" panose="020B0503030403020204" pitchFamily="34" charset="0"/>
              <a:buChar char=" "/>
              <a:defRPr sz="2400" b="0" i="0" kern="1200">
                <a:solidFill>
                  <a:schemeClr val="tx1"/>
                </a:solidFill>
                <a:latin typeface="+mn-lt"/>
                <a:ea typeface="Gotham Medium" panose="02000604030000020004" pitchFamily="50" charset="0"/>
                <a:cs typeface="Gotham Medium" panose="0200060403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lnSpc>
                <a:spcPct val="80000"/>
              </a:lnSpc>
              <a:spcBef>
                <a:spcPts val="900"/>
              </a:spcBef>
            </a:pPr>
            <a:r>
              <a:rPr lang="en-US" dirty="0">
                <a:solidFill>
                  <a:schemeClr val="bg1"/>
                </a:solidFill>
              </a:rPr>
              <a:t>ASP.NET Core</a:t>
            </a:r>
            <a:br>
              <a:rPr lang="en-US" dirty="0">
                <a:solidFill>
                  <a:schemeClr val="bg1"/>
                </a:solidFill>
              </a:rPr>
            </a:br>
            <a:r>
              <a:rPr lang="en-US" dirty="0">
                <a:solidFill>
                  <a:schemeClr val="bg1"/>
                </a:solidFill>
              </a:rPr>
              <a:t>  Web Apps</a:t>
            </a:r>
            <a:br>
              <a:rPr lang="en-US" dirty="0">
                <a:solidFill>
                  <a:schemeClr val="bg1"/>
                </a:solidFill>
              </a:rPr>
            </a:br>
            <a:r>
              <a:rPr lang="en-US" dirty="0">
                <a:solidFill>
                  <a:schemeClr val="bg1"/>
                </a:solidFill>
              </a:rPr>
              <a:t>  &amp; APIs</a:t>
            </a:r>
          </a:p>
          <a:p>
            <a:pPr>
              <a:lnSpc>
                <a:spcPct val="80000"/>
              </a:lnSpc>
              <a:spcBef>
                <a:spcPts val="900"/>
              </a:spcBef>
            </a:pPr>
            <a:r>
              <a:rPr lang="en-US" dirty="0">
                <a:solidFill>
                  <a:schemeClr val="bg1"/>
                </a:solidFill>
              </a:rPr>
              <a:t>Libraries</a:t>
            </a:r>
          </a:p>
          <a:p>
            <a:pPr>
              <a:lnSpc>
                <a:spcPct val="80000"/>
              </a:lnSpc>
              <a:spcBef>
                <a:spcPts val="900"/>
              </a:spcBef>
            </a:pPr>
            <a:r>
              <a:rPr lang="en-US" dirty="0">
                <a:solidFill>
                  <a:schemeClr val="bg1"/>
                </a:solidFill>
              </a:rPr>
              <a:t>Services</a:t>
            </a:r>
          </a:p>
          <a:p>
            <a:pPr>
              <a:lnSpc>
                <a:spcPct val="80000"/>
              </a:lnSpc>
              <a:spcBef>
                <a:spcPts val="900"/>
              </a:spcBef>
            </a:pPr>
            <a:r>
              <a:rPr lang="en-US" dirty="0">
                <a:solidFill>
                  <a:schemeClr val="bg1"/>
                </a:solidFill>
              </a:rPr>
              <a:t>Console Apps</a:t>
            </a:r>
          </a:p>
          <a:p>
            <a:pPr>
              <a:lnSpc>
                <a:spcPct val="80000"/>
              </a:lnSpc>
              <a:spcBef>
                <a:spcPts val="900"/>
              </a:spcBef>
            </a:pPr>
            <a:endParaRPr lang="en-US" dirty="0">
              <a:solidFill>
                <a:schemeClr val="bg1"/>
              </a:solidFill>
            </a:endParaRPr>
          </a:p>
          <a:p>
            <a:pPr>
              <a:lnSpc>
                <a:spcPct val="80000"/>
              </a:lnSpc>
              <a:spcBef>
                <a:spcPts val="900"/>
              </a:spcBef>
            </a:pPr>
            <a:endParaRPr lang="en-US" dirty="0">
              <a:solidFill>
                <a:schemeClr val="bg1"/>
              </a:solidFill>
            </a:endParaRPr>
          </a:p>
        </p:txBody>
      </p:sp>
      <p:sp>
        <p:nvSpPr>
          <p:cNvPr id="34" name="Content Placeholder 2"/>
          <p:cNvSpPr txBox="1">
            <a:spLocks/>
          </p:cNvSpPr>
          <p:nvPr/>
        </p:nvSpPr>
        <p:spPr>
          <a:xfrm>
            <a:off x="3154212" y="3463653"/>
            <a:ext cx="2567568" cy="2950593"/>
          </a:xfrm>
          <a:prstGeom prst="rect">
            <a:avLst/>
          </a:prstGeom>
          <a:solidFill>
            <a:schemeClr val="accent5"/>
          </a:solidFill>
        </p:spPr>
        <p:txBody>
          <a:bodyPr lIns="182880" tIns="182880" rIns="91440" bIns="182880">
            <a:noAutofit/>
          </a:bodyPr>
          <a:lstStyle>
            <a:lvl1pPr marL="57150" indent="-57150" algn="l" defTabSz="586003" rtl="0" eaLnBrk="1" latinLnBrk="0" hangingPunct="1">
              <a:lnSpc>
                <a:spcPct val="100000"/>
              </a:lnSpc>
              <a:spcBef>
                <a:spcPts val="1800"/>
              </a:spcBef>
              <a:buClrTx/>
              <a:buSzPct val="75000"/>
              <a:buFont typeface="Myriad Pro" panose="020B0503030403020204" pitchFamily="34" charset="0"/>
              <a:buChar char=" "/>
              <a:defRPr sz="2400" b="0" i="0" kern="1200">
                <a:solidFill>
                  <a:schemeClr val="tx1"/>
                </a:solidFill>
                <a:latin typeface="+mn-lt"/>
                <a:ea typeface="Gotham Medium" panose="02000604030000020004" pitchFamily="50" charset="0"/>
                <a:cs typeface="Gotham Medium" panose="0200060403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lnSpc>
                <a:spcPct val="80000"/>
              </a:lnSpc>
              <a:spcBef>
                <a:spcPts val="900"/>
              </a:spcBef>
            </a:pPr>
            <a:r>
              <a:rPr lang="en-US" i="1" dirty="0">
                <a:solidFill>
                  <a:schemeClr val="bg1"/>
                </a:solidFill>
              </a:rPr>
              <a:t>Any .NET 4.5.1+</a:t>
            </a:r>
            <a:br>
              <a:rPr lang="en-US" dirty="0">
                <a:solidFill>
                  <a:schemeClr val="bg1"/>
                </a:solidFill>
              </a:rPr>
            </a:br>
            <a:r>
              <a:rPr lang="en-US" dirty="0">
                <a:solidFill>
                  <a:schemeClr val="bg1"/>
                </a:solidFill>
              </a:rPr>
              <a:t>Console</a:t>
            </a:r>
          </a:p>
          <a:p>
            <a:pPr>
              <a:lnSpc>
                <a:spcPct val="80000"/>
              </a:lnSpc>
              <a:spcBef>
                <a:spcPts val="900"/>
              </a:spcBef>
            </a:pPr>
            <a:r>
              <a:rPr lang="en-US" dirty="0">
                <a:solidFill>
                  <a:schemeClr val="bg1"/>
                </a:solidFill>
              </a:rPr>
              <a:t>WinForms</a:t>
            </a:r>
          </a:p>
          <a:p>
            <a:pPr>
              <a:lnSpc>
                <a:spcPct val="80000"/>
              </a:lnSpc>
              <a:spcBef>
                <a:spcPts val="900"/>
              </a:spcBef>
            </a:pPr>
            <a:r>
              <a:rPr lang="en-US" dirty="0">
                <a:solidFill>
                  <a:schemeClr val="bg1"/>
                </a:solidFill>
              </a:rPr>
              <a:t>WPF</a:t>
            </a:r>
          </a:p>
          <a:p>
            <a:pPr>
              <a:lnSpc>
                <a:spcPct val="80000"/>
              </a:lnSpc>
              <a:spcBef>
                <a:spcPts val="900"/>
              </a:spcBef>
            </a:pPr>
            <a:r>
              <a:rPr lang="en-US" dirty="0">
                <a:solidFill>
                  <a:schemeClr val="bg1"/>
                </a:solidFill>
              </a:rPr>
              <a:t>ASP.NET 4</a:t>
            </a:r>
          </a:p>
          <a:p>
            <a:pPr>
              <a:lnSpc>
                <a:spcPct val="80000"/>
              </a:lnSpc>
              <a:spcBef>
                <a:spcPts val="900"/>
              </a:spcBef>
            </a:pPr>
            <a:r>
              <a:rPr lang="en-US" dirty="0">
                <a:solidFill>
                  <a:schemeClr val="bg1"/>
                </a:solidFill>
              </a:rPr>
              <a:t>etc..</a:t>
            </a:r>
          </a:p>
        </p:txBody>
      </p:sp>
      <p:sp>
        <p:nvSpPr>
          <p:cNvPr id="37" name="Content Placeholder 2"/>
          <p:cNvSpPr txBox="1">
            <a:spLocks/>
          </p:cNvSpPr>
          <p:nvPr/>
        </p:nvSpPr>
        <p:spPr>
          <a:xfrm>
            <a:off x="475616" y="4404067"/>
            <a:ext cx="2334153" cy="969567"/>
          </a:xfrm>
          <a:prstGeom prst="rect">
            <a:avLst/>
          </a:prstGeom>
          <a:noFill/>
        </p:spPr>
        <p:txBody>
          <a:bodyPr vert="horz" lIns="182880" tIns="182880" rIns="182880" bIns="182880" rtlCol="0" anchor="ctr">
            <a:normAutofit/>
          </a:bodyPr>
          <a:lstStyle>
            <a:lvl1pPr marL="0" indent="0" algn="ctr" defTabSz="586003" rtl="0" eaLnBrk="1" latinLnBrk="0" hangingPunct="1">
              <a:lnSpc>
                <a:spcPct val="100000"/>
              </a:lnSpc>
              <a:spcBef>
                <a:spcPts val="1800"/>
              </a:spcBef>
              <a:buClrTx/>
              <a:buSzPct val="75000"/>
              <a:buFont typeface="Myriad Pro" panose="020B0503030403020204" pitchFamily="34" charset="0"/>
              <a:buNone/>
              <a:defRPr sz="2400" b="0" i="0" kern="1200">
                <a:solidFill>
                  <a:schemeClr val="tx1"/>
                </a:solidFill>
                <a:latin typeface="+mn-lt"/>
                <a:ea typeface="Gotham Book" panose="02000604040000020004" pitchFamily="50" charset="0"/>
                <a:cs typeface="Gotham Book" panose="0200060404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marL="0" marR="0" lvl="0" indent="0" algn="ctr" defTabSz="586003" rtl="0" eaLnBrk="1" fontAlgn="auto" latinLnBrk="0" hangingPunct="1">
              <a:lnSpc>
                <a:spcPct val="100000"/>
              </a:lnSpc>
              <a:spcBef>
                <a:spcPts val="1800"/>
              </a:spcBef>
              <a:spcAft>
                <a:spcPts val="0"/>
              </a:spcAft>
              <a:buClrTx/>
              <a:buSzPct val="75000"/>
              <a:buFont typeface="Myriad Pro" panose="020B0503030403020204" pitchFamily="34" charset="0"/>
              <a:buNone/>
              <a:tabLst/>
              <a:defRPr/>
            </a:pPr>
            <a:r>
              <a:rPr lang="en-US" dirty="0">
                <a:latin typeface="+mj-lt"/>
              </a:rPr>
              <a:t>App Types</a:t>
            </a:r>
            <a:endParaRPr kumimoji="0" lang="en-US" sz="2400" b="0" i="0" u="none" strike="noStrike" kern="1200" cap="none" spc="0" normalizeH="0" baseline="0" noProof="0" dirty="0">
              <a:ln>
                <a:noFill/>
              </a:ln>
              <a:solidFill>
                <a:schemeClr val="tx1"/>
              </a:solidFill>
              <a:effectLst/>
              <a:uLnTx/>
              <a:uFillTx/>
              <a:latin typeface="+mj-lt"/>
              <a:ea typeface="Gotham Book" panose="02000604040000020004" pitchFamily="50" charset="0"/>
              <a:cs typeface="Gotham Book" panose="02000604040000020004" pitchFamily="50" charset="0"/>
            </a:endParaRPr>
          </a:p>
        </p:txBody>
      </p:sp>
      <p:sp>
        <p:nvSpPr>
          <p:cNvPr id="38" name="Content Placeholder 5"/>
          <p:cNvSpPr txBox="1">
            <a:spLocks/>
          </p:cNvSpPr>
          <p:nvPr/>
        </p:nvSpPr>
        <p:spPr>
          <a:xfrm>
            <a:off x="8571303" y="2130275"/>
            <a:ext cx="2567569" cy="1156257"/>
          </a:xfrm>
          <a:prstGeom prst="rect">
            <a:avLst/>
          </a:prstGeom>
          <a:solidFill>
            <a:schemeClr val="accent2"/>
          </a:solidFill>
        </p:spPr>
        <p:txBody>
          <a:bodyPr vert="horz" lIns="182880" tIns="0" rIns="182880" bIns="0" rtlCol="0" anchor="ctr">
            <a:noAutofit/>
          </a:bodyPr>
          <a:lstStyle>
            <a:lvl1pPr marL="0" indent="0" algn="ctr" defTabSz="586003" rtl="0" eaLnBrk="1" latinLnBrk="0" hangingPunct="1">
              <a:lnSpc>
                <a:spcPct val="100000"/>
              </a:lnSpc>
              <a:spcBef>
                <a:spcPts val="1800"/>
              </a:spcBef>
              <a:buClrTx/>
              <a:buSzPct val="75000"/>
              <a:buFont typeface="Myriad Pro" panose="020B0503030403020204" pitchFamily="34" charset="0"/>
              <a:buNone/>
              <a:defRPr sz="2400" b="0" i="0" kern="1200">
                <a:solidFill>
                  <a:schemeClr val="tx1"/>
                </a:solidFill>
                <a:latin typeface="+mn-lt"/>
                <a:ea typeface="Gotham Book" panose="02000604040000020004" pitchFamily="50" charset="0"/>
                <a:cs typeface="Gotham Book" panose="0200060404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marL="0" marR="0" lvl="0" indent="0" algn="ctr" defTabSz="586003" rtl="0" eaLnBrk="1" fontAlgn="auto" latinLnBrk="0" hangingPunct="1">
              <a:lnSpc>
                <a:spcPct val="100000"/>
              </a:lnSpc>
              <a:spcBef>
                <a:spcPts val="1800"/>
              </a:spcBef>
              <a:spcAft>
                <a:spcPts val="0"/>
              </a:spcAft>
              <a:buClrTx/>
              <a:buSzPct val="75000"/>
              <a:buFont typeface="Myriad Pro" panose="020B0503030403020204"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Gotham Book" panose="02000604040000020004" pitchFamily="50" charset="0"/>
                <a:cs typeface="Gotham Book" panose="02000604040000020004" pitchFamily="50" charset="0"/>
              </a:rPr>
              <a:t>Windows 10</a:t>
            </a:r>
          </a:p>
        </p:txBody>
      </p:sp>
      <p:sp>
        <p:nvSpPr>
          <p:cNvPr id="39" name="Content Placeholder 4"/>
          <p:cNvSpPr txBox="1">
            <a:spLocks/>
          </p:cNvSpPr>
          <p:nvPr/>
        </p:nvSpPr>
        <p:spPr>
          <a:xfrm>
            <a:off x="5862758" y="2130275"/>
            <a:ext cx="2567569" cy="1156257"/>
          </a:xfrm>
          <a:prstGeom prst="rect">
            <a:avLst/>
          </a:prstGeom>
          <a:solidFill>
            <a:schemeClr val="accent6"/>
          </a:solidFill>
        </p:spPr>
        <p:txBody>
          <a:bodyPr vert="horz" lIns="182880" tIns="0" rIns="182880" bIns="0" rtlCol="0" anchor="ctr">
            <a:noAutofit/>
          </a:bodyPr>
          <a:lstStyle>
            <a:lvl1pPr marL="0" indent="0" algn="ctr" defTabSz="586003" rtl="0" eaLnBrk="1" latinLnBrk="0" hangingPunct="1">
              <a:lnSpc>
                <a:spcPct val="100000"/>
              </a:lnSpc>
              <a:spcBef>
                <a:spcPts val="1800"/>
              </a:spcBef>
              <a:buClrTx/>
              <a:buSzPct val="75000"/>
              <a:buFont typeface="Myriad Pro" panose="020B0503030403020204" pitchFamily="34" charset="0"/>
              <a:buNone/>
              <a:defRPr sz="2400" b="0" i="0" kern="1200">
                <a:solidFill>
                  <a:schemeClr val="tx1"/>
                </a:solidFill>
                <a:latin typeface="+mn-lt"/>
                <a:ea typeface="Gotham Book" panose="02000604040000020004" pitchFamily="50" charset="0"/>
                <a:cs typeface="Gotham Book" panose="0200060404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marL="0" marR="0" lvl="0" indent="0" algn="ctr" defTabSz="586003" rtl="0" eaLnBrk="1" fontAlgn="auto" latinLnBrk="0" hangingPunct="1">
              <a:lnSpc>
                <a:spcPct val="100000"/>
              </a:lnSpc>
              <a:spcBef>
                <a:spcPts val="1800"/>
              </a:spcBef>
              <a:spcAft>
                <a:spcPts val="0"/>
              </a:spcAft>
              <a:buClrTx/>
              <a:buSzPct val="75000"/>
              <a:buFont typeface="Myriad Pro" panose="020B0503030403020204"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Gotham Book" panose="02000604040000020004" pitchFamily="50" charset="0"/>
                <a:cs typeface="Gotham Book" panose="02000604040000020004" pitchFamily="50" charset="0"/>
              </a:rPr>
              <a:t>Windows,</a:t>
            </a:r>
            <a:br>
              <a:rPr kumimoji="0" lang="en-US" b="0" i="0" u="none" strike="noStrike" kern="1200" cap="none" spc="0" normalizeH="0" baseline="0" noProof="0" dirty="0">
                <a:ln>
                  <a:noFill/>
                </a:ln>
                <a:solidFill>
                  <a:schemeClr val="bg1"/>
                </a:solidFill>
                <a:effectLst/>
                <a:uLnTx/>
                <a:uFillTx/>
                <a:latin typeface="+mn-lt"/>
                <a:ea typeface="Gotham Book" panose="02000604040000020004" pitchFamily="50" charset="0"/>
                <a:cs typeface="Gotham Book" panose="02000604040000020004" pitchFamily="50" charset="0"/>
              </a:rPr>
            </a:br>
            <a:r>
              <a:rPr kumimoji="0" lang="en-US" b="0" i="0" u="none" strike="noStrike" kern="1200" cap="none" spc="0" normalizeH="0" baseline="0" noProof="0" dirty="0" err="1">
                <a:ln>
                  <a:noFill/>
                </a:ln>
                <a:solidFill>
                  <a:schemeClr val="bg1"/>
                </a:solidFill>
                <a:effectLst/>
                <a:uLnTx/>
                <a:uFillTx/>
                <a:latin typeface="+mn-lt"/>
                <a:ea typeface="Gotham Book" panose="02000604040000020004" pitchFamily="50" charset="0"/>
                <a:cs typeface="Gotham Book" panose="02000604040000020004" pitchFamily="50" charset="0"/>
              </a:rPr>
              <a:t>macOS</a:t>
            </a:r>
            <a:r>
              <a:rPr kumimoji="0" lang="en-US" b="0" i="0" u="none" strike="noStrike" kern="1200" cap="none" spc="0" normalizeH="0" baseline="0" noProof="0" dirty="0">
                <a:ln>
                  <a:noFill/>
                </a:ln>
                <a:solidFill>
                  <a:schemeClr val="bg1"/>
                </a:solidFill>
                <a:effectLst/>
                <a:uLnTx/>
                <a:uFillTx/>
                <a:latin typeface="+mn-lt"/>
                <a:ea typeface="Gotham Book" panose="02000604040000020004" pitchFamily="50" charset="0"/>
                <a:cs typeface="Gotham Book" panose="02000604040000020004" pitchFamily="50" charset="0"/>
              </a:rPr>
              <a:t>,</a:t>
            </a:r>
            <a:br>
              <a:rPr kumimoji="0" lang="en-US" b="0" i="0" u="none" strike="noStrike" kern="1200" cap="none" spc="0" normalizeH="0" baseline="0" noProof="0" dirty="0">
                <a:ln>
                  <a:noFill/>
                </a:ln>
                <a:solidFill>
                  <a:schemeClr val="bg1"/>
                </a:solidFill>
                <a:effectLst/>
                <a:uLnTx/>
                <a:uFillTx/>
                <a:latin typeface="+mn-lt"/>
                <a:ea typeface="Gotham Book" panose="02000604040000020004" pitchFamily="50" charset="0"/>
                <a:cs typeface="Gotham Book" panose="02000604040000020004" pitchFamily="50" charset="0"/>
              </a:rPr>
            </a:br>
            <a:r>
              <a:rPr kumimoji="0" lang="en-US" b="0" i="0" u="none" strike="noStrike" kern="1200" cap="none" spc="0" normalizeH="0" baseline="0" noProof="0" dirty="0">
                <a:ln>
                  <a:noFill/>
                </a:ln>
                <a:solidFill>
                  <a:schemeClr val="bg1"/>
                </a:solidFill>
                <a:effectLst/>
                <a:uLnTx/>
                <a:uFillTx/>
                <a:latin typeface="+mn-lt"/>
                <a:ea typeface="Gotham Book" panose="02000604040000020004" pitchFamily="50" charset="0"/>
                <a:cs typeface="Gotham Book" panose="02000604040000020004" pitchFamily="50" charset="0"/>
              </a:rPr>
              <a:t>Linux</a:t>
            </a:r>
          </a:p>
        </p:txBody>
      </p:sp>
      <p:sp>
        <p:nvSpPr>
          <p:cNvPr id="40" name="Content Placeholder 2"/>
          <p:cNvSpPr txBox="1">
            <a:spLocks/>
          </p:cNvSpPr>
          <p:nvPr/>
        </p:nvSpPr>
        <p:spPr>
          <a:xfrm>
            <a:off x="3154212" y="2130275"/>
            <a:ext cx="2567568" cy="1156257"/>
          </a:xfrm>
          <a:prstGeom prst="rect">
            <a:avLst/>
          </a:prstGeom>
          <a:solidFill>
            <a:schemeClr val="accent5"/>
          </a:solidFill>
        </p:spPr>
        <p:txBody>
          <a:bodyPr vert="horz" lIns="182880" tIns="0" rIns="182880" bIns="0" rtlCol="0" anchor="ctr">
            <a:noAutofit/>
          </a:bodyPr>
          <a:lstStyle>
            <a:lvl1pPr marL="0" indent="0" algn="ctr" defTabSz="586003" rtl="0" eaLnBrk="1" latinLnBrk="0" hangingPunct="1">
              <a:lnSpc>
                <a:spcPct val="100000"/>
              </a:lnSpc>
              <a:spcBef>
                <a:spcPts val="1800"/>
              </a:spcBef>
              <a:buClrTx/>
              <a:buSzPct val="75000"/>
              <a:buFont typeface="Myriad Pro" panose="020B0503030403020204" pitchFamily="34" charset="0"/>
              <a:buNone/>
              <a:defRPr sz="2400" b="0" i="0" kern="1200">
                <a:solidFill>
                  <a:schemeClr val="tx1"/>
                </a:solidFill>
                <a:latin typeface="+mn-lt"/>
                <a:ea typeface="Gotham Book" panose="02000604040000020004" pitchFamily="50" charset="0"/>
                <a:cs typeface="Gotham Book" panose="0200060404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marL="0" marR="0" lvl="0" indent="0" algn="ctr" defTabSz="586003" rtl="0" eaLnBrk="1" fontAlgn="auto" latinLnBrk="0" hangingPunct="1">
              <a:lnSpc>
                <a:spcPct val="100000"/>
              </a:lnSpc>
              <a:spcBef>
                <a:spcPts val="1800"/>
              </a:spcBef>
              <a:spcAft>
                <a:spcPts val="0"/>
              </a:spcAft>
              <a:buClrTx/>
              <a:buSzPct val="75000"/>
              <a:buFont typeface="Myriad Pro" panose="020B0503030403020204"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Gotham Book" panose="02000604040000020004" pitchFamily="50" charset="0"/>
                <a:cs typeface="Gotham Book" panose="02000604040000020004" pitchFamily="50" charset="0"/>
              </a:rPr>
              <a:t>Windows</a:t>
            </a:r>
          </a:p>
        </p:txBody>
      </p:sp>
      <p:sp>
        <p:nvSpPr>
          <p:cNvPr id="41" name="Content Placeholder 2"/>
          <p:cNvSpPr txBox="1">
            <a:spLocks/>
          </p:cNvSpPr>
          <p:nvPr/>
        </p:nvSpPr>
        <p:spPr>
          <a:xfrm>
            <a:off x="475616" y="2249730"/>
            <a:ext cx="2334153" cy="969567"/>
          </a:xfrm>
          <a:prstGeom prst="rect">
            <a:avLst/>
          </a:prstGeom>
          <a:noFill/>
        </p:spPr>
        <p:txBody>
          <a:bodyPr vert="horz" lIns="182880" tIns="182880" rIns="182880" bIns="182880" rtlCol="0" anchor="ctr">
            <a:normAutofit/>
          </a:bodyPr>
          <a:lstStyle>
            <a:lvl1pPr marL="0" indent="0" algn="ctr" defTabSz="586003" rtl="0" eaLnBrk="1" latinLnBrk="0" hangingPunct="1">
              <a:lnSpc>
                <a:spcPct val="100000"/>
              </a:lnSpc>
              <a:spcBef>
                <a:spcPts val="1800"/>
              </a:spcBef>
              <a:buClrTx/>
              <a:buSzPct val="75000"/>
              <a:buFont typeface="Myriad Pro" panose="020B0503030403020204" pitchFamily="34" charset="0"/>
              <a:buNone/>
              <a:defRPr sz="2400" b="0" i="0" kern="1200">
                <a:solidFill>
                  <a:schemeClr val="tx1"/>
                </a:solidFill>
                <a:latin typeface="+mn-lt"/>
                <a:ea typeface="Gotham Book" panose="02000604040000020004" pitchFamily="50" charset="0"/>
                <a:cs typeface="Gotham Book" panose="0200060404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marL="0" marR="0" lvl="0" indent="0" algn="ctr" defTabSz="586003" rtl="0" eaLnBrk="1" fontAlgn="auto" latinLnBrk="0" hangingPunct="1">
              <a:lnSpc>
                <a:spcPct val="100000"/>
              </a:lnSpc>
              <a:spcBef>
                <a:spcPts val="1800"/>
              </a:spcBef>
              <a:spcAft>
                <a:spcPts val="0"/>
              </a:spcAft>
              <a:buClrTx/>
              <a:buSzPct val="75000"/>
              <a:buFont typeface="Myriad Pro" panose="020B0503030403020204" pitchFamily="34" charset="0"/>
              <a:buNone/>
              <a:tabLst/>
              <a:defRPr/>
            </a:pPr>
            <a:r>
              <a:rPr kumimoji="0" lang="en-US" sz="2400" b="0" i="0" u="none" strike="noStrike" kern="1200" cap="none" spc="0" normalizeH="0" baseline="0" noProof="0" dirty="0">
                <a:ln>
                  <a:noFill/>
                </a:ln>
                <a:solidFill>
                  <a:schemeClr val="tx1"/>
                </a:solidFill>
                <a:effectLst/>
                <a:uLnTx/>
                <a:uFillTx/>
                <a:latin typeface="+mj-lt"/>
                <a:ea typeface="Gotham Book" panose="02000604040000020004" pitchFamily="50" charset="0"/>
                <a:cs typeface="Gotham Book" panose="02000604040000020004" pitchFamily="50" charset="0"/>
              </a:rPr>
              <a:t>OS</a:t>
            </a:r>
          </a:p>
        </p:txBody>
      </p:sp>
      <p:cxnSp>
        <p:nvCxnSpPr>
          <p:cNvPr id="42" name="Straight Connector 41"/>
          <p:cNvCxnSpPr/>
          <p:nvPr/>
        </p:nvCxnSpPr>
        <p:spPr>
          <a:xfrm>
            <a:off x="2809769" y="2136666"/>
            <a:ext cx="0" cy="1156257"/>
          </a:xfrm>
          <a:prstGeom prst="line">
            <a:avLst/>
          </a:prstGeom>
          <a:ln w="38100">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2809769" y="3463653"/>
            <a:ext cx="0" cy="2950593"/>
          </a:xfrm>
          <a:prstGeom prst="line">
            <a:avLst/>
          </a:prstGeom>
          <a:ln w="38100">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5" name="Content Placeholder 5"/>
          <p:cNvSpPr txBox="1">
            <a:spLocks/>
          </p:cNvSpPr>
          <p:nvPr/>
        </p:nvSpPr>
        <p:spPr>
          <a:xfrm>
            <a:off x="8595649" y="1092757"/>
            <a:ext cx="2334154" cy="969567"/>
          </a:xfrm>
          <a:prstGeom prst="rect">
            <a:avLst/>
          </a:prstGeom>
          <a:noFill/>
        </p:spPr>
        <p:txBody>
          <a:bodyPr vert="horz" lIns="0" tIns="182880" rIns="0" bIns="182880" rtlCol="0" anchor="ctr" anchorCtr="0">
            <a:noAutofit/>
          </a:bodyPr>
          <a:lstStyle>
            <a:lvl1pPr marL="0" indent="0" algn="ctr" defTabSz="586003" rtl="0" eaLnBrk="1" latinLnBrk="0" hangingPunct="1">
              <a:lnSpc>
                <a:spcPct val="100000"/>
              </a:lnSpc>
              <a:spcBef>
                <a:spcPts val="1800"/>
              </a:spcBef>
              <a:buClrTx/>
              <a:buSzPct val="75000"/>
              <a:buFont typeface="Myriad Pro" panose="020B0503030403020204" pitchFamily="34" charset="0"/>
              <a:buNone/>
              <a:defRPr sz="2400" b="0" i="0" kern="1200">
                <a:solidFill>
                  <a:schemeClr val="tx1"/>
                </a:solidFill>
                <a:latin typeface="+mn-lt"/>
                <a:ea typeface="Gotham Book" panose="02000604040000020004" pitchFamily="50" charset="0"/>
                <a:cs typeface="Gotham Book" panose="0200060404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marL="0" marR="0" lvl="0" indent="0" algn="ctr" defTabSz="586003" rtl="0" eaLnBrk="1" fontAlgn="auto" latinLnBrk="0" hangingPunct="1">
              <a:lnSpc>
                <a:spcPct val="100000"/>
              </a:lnSpc>
              <a:spcBef>
                <a:spcPts val="1800"/>
              </a:spcBef>
              <a:spcAft>
                <a:spcPts val="0"/>
              </a:spcAft>
              <a:buClrTx/>
              <a:buSzPct val="75000"/>
              <a:buFont typeface="Myriad Pro" panose="020B0503030403020204" pitchFamily="34" charset="0"/>
              <a:buNone/>
              <a:tabLst/>
              <a:defRPr/>
            </a:pPr>
            <a:r>
              <a:rPr kumimoji="0" lang="en-US" sz="2400" b="0" i="0" u="none" strike="noStrike" kern="1200" cap="none" spc="0" normalizeH="0" baseline="0" noProof="0" dirty="0">
                <a:ln>
                  <a:noFill/>
                </a:ln>
                <a:solidFill>
                  <a:schemeClr val="accent2">
                    <a:lumMod val="75000"/>
                  </a:schemeClr>
                </a:solidFill>
                <a:effectLst/>
                <a:uLnTx/>
                <a:uFillTx/>
                <a:latin typeface="+mj-lt"/>
                <a:ea typeface="Gotham Book" panose="02000604040000020004" pitchFamily="50" charset="0"/>
                <a:cs typeface="Gotham Book" panose="02000604040000020004" pitchFamily="50" charset="0"/>
              </a:rPr>
              <a:t>UWP</a:t>
            </a:r>
          </a:p>
        </p:txBody>
      </p:sp>
      <p:sp>
        <p:nvSpPr>
          <p:cNvPr id="46" name="Content Placeholder 4"/>
          <p:cNvSpPr txBox="1">
            <a:spLocks/>
          </p:cNvSpPr>
          <p:nvPr/>
        </p:nvSpPr>
        <p:spPr>
          <a:xfrm>
            <a:off x="5933284" y="1092757"/>
            <a:ext cx="2334154" cy="969567"/>
          </a:xfrm>
          <a:prstGeom prst="rect">
            <a:avLst/>
          </a:prstGeom>
          <a:noFill/>
        </p:spPr>
        <p:txBody>
          <a:bodyPr vert="horz" lIns="0" tIns="182880" rIns="0" bIns="182880" rtlCol="0" anchor="ctr" anchorCtr="0">
            <a:noAutofit/>
          </a:bodyPr>
          <a:lstStyle>
            <a:lvl1pPr marL="0" indent="0" algn="ctr" defTabSz="586003" rtl="0" eaLnBrk="1" latinLnBrk="0" hangingPunct="1">
              <a:lnSpc>
                <a:spcPct val="100000"/>
              </a:lnSpc>
              <a:spcBef>
                <a:spcPts val="1800"/>
              </a:spcBef>
              <a:buClrTx/>
              <a:buSzPct val="75000"/>
              <a:buFont typeface="Myriad Pro" panose="020B0503030403020204" pitchFamily="34" charset="0"/>
              <a:buNone/>
              <a:defRPr sz="2400" b="0" i="0" kern="1200">
                <a:solidFill>
                  <a:schemeClr val="tx1"/>
                </a:solidFill>
                <a:latin typeface="+mn-lt"/>
                <a:ea typeface="Gotham Book" panose="02000604040000020004" pitchFamily="50" charset="0"/>
                <a:cs typeface="Gotham Book" panose="0200060404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marL="0" marR="0" lvl="0" indent="0" algn="ctr" defTabSz="586003" rtl="0" eaLnBrk="1" fontAlgn="auto" latinLnBrk="0" hangingPunct="1">
              <a:lnSpc>
                <a:spcPct val="100000"/>
              </a:lnSpc>
              <a:spcBef>
                <a:spcPts val="1800"/>
              </a:spcBef>
              <a:spcAft>
                <a:spcPts val="0"/>
              </a:spcAft>
              <a:buClrTx/>
              <a:buSzPct val="75000"/>
              <a:buFont typeface="Myriad Pro" panose="020B0503030403020204" pitchFamily="34" charset="0"/>
              <a:buNone/>
              <a:tabLst/>
              <a:defRPr/>
            </a:pPr>
            <a:r>
              <a:rPr kumimoji="0" lang="en-US" sz="2400" b="0" i="0" u="none" strike="noStrike" kern="1200" cap="none" spc="0" normalizeH="0" baseline="0" noProof="0" dirty="0">
                <a:ln>
                  <a:noFill/>
                </a:ln>
                <a:solidFill>
                  <a:schemeClr val="accent6"/>
                </a:solidFill>
                <a:effectLst/>
                <a:uLnTx/>
                <a:uFillTx/>
                <a:latin typeface="+mj-lt"/>
                <a:ea typeface="Gotham Book" panose="02000604040000020004" pitchFamily="50" charset="0"/>
                <a:cs typeface="Gotham Book" panose="02000604040000020004" pitchFamily="50" charset="0"/>
              </a:rPr>
              <a:t>.NET Core</a:t>
            </a:r>
          </a:p>
        </p:txBody>
      </p:sp>
      <p:sp>
        <p:nvSpPr>
          <p:cNvPr id="47" name="Content Placeholder 2"/>
          <p:cNvSpPr txBox="1">
            <a:spLocks/>
          </p:cNvSpPr>
          <p:nvPr/>
        </p:nvSpPr>
        <p:spPr>
          <a:xfrm>
            <a:off x="3270919" y="1092757"/>
            <a:ext cx="2334153" cy="969567"/>
          </a:xfrm>
          <a:prstGeom prst="rect">
            <a:avLst/>
          </a:prstGeom>
          <a:noFill/>
        </p:spPr>
        <p:txBody>
          <a:bodyPr vert="horz" lIns="0" tIns="182880" rIns="0" bIns="182880" rtlCol="0" anchor="ctr" anchorCtr="0">
            <a:noAutofit/>
          </a:bodyPr>
          <a:lstStyle>
            <a:lvl1pPr marL="0" indent="0" algn="ctr" defTabSz="586003" rtl="0" eaLnBrk="1" latinLnBrk="0" hangingPunct="1">
              <a:lnSpc>
                <a:spcPct val="100000"/>
              </a:lnSpc>
              <a:spcBef>
                <a:spcPts val="1800"/>
              </a:spcBef>
              <a:buClrTx/>
              <a:buSzPct val="75000"/>
              <a:buFont typeface="Myriad Pro" panose="020B0503030403020204" pitchFamily="34" charset="0"/>
              <a:buNone/>
              <a:defRPr sz="2400" b="0" i="0" kern="1200">
                <a:solidFill>
                  <a:schemeClr val="tx1"/>
                </a:solidFill>
                <a:latin typeface="+mn-lt"/>
                <a:ea typeface="Gotham Book" panose="02000604040000020004" pitchFamily="50" charset="0"/>
                <a:cs typeface="Gotham Book" panose="0200060404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marL="0" marR="0" lvl="0" indent="0" algn="ctr" defTabSz="586003" rtl="0" eaLnBrk="1" fontAlgn="auto" latinLnBrk="0" hangingPunct="1">
              <a:lnSpc>
                <a:spcPct val="100000"/>
              </a:lnSpc>
              <a:spcBef>
                <a:spcPts val="1800"/>
              </a:spcBef>
              <a:spcAft>
                <a:spcPts val="0"/>
              </a:spcAft>
              <a:buClrTx/>
              <a:buSzPct val="75000"/>
              <a:buFont typeface="Myriad Pro" panose="020B0503030403020204" pitchFamily="34" charset="0"/>
              <a:buNone/>
              <a:tabLst/>
              <a:defRPr/>
            </a:pPr>
            <a:r>
              <a:rPr kumimoji="0" lang="en-US" sz="2400" b="0" i="0" u="none" strike="noStrike" kern="1200" cap="none" spc="0" normalizeH="0" baseline="0" noProof="0" dirty="0">
                <a:ln>
                  <a:noFill/>
                </a:ln>
                <a:solidFill>
                  <a:schemeClr val="accent5">
                    <a:lumMod val="75000"/>
                  </a:schemeClr>
                </a:solidFill>
                <a:effectLst/>
                <a:uLnTx/>
                <a:uFillTx/>
                <a:latin typeface="+mj-lt"/>
                <a:ea typeface="Gotham Book" panose="02000604040000020004" pitchFamily="50" charset="0"/>
                <a:cs typeface="Gotham Book" panose="02000604040000020004" pitchFamily="50" charset="0"/>
              </a:rPr>
              <a:t>.NET 4.5.1+</a:t>
            </a:r>
          </a:p>
        </p:txBody>
      </p:sp>
      <p:cxnSp>
        <p:nvCxnSpPr>
          <p:cNvPr id="48" name="Straight Connector 47"/>
          <p:cNvCxnSpPr/>
          <p:nvPr/>
        </p:nvCxnSpPr>
        <p:spPr>
          <a:xfrm>
            <a:off x="3154212" y="1910842"/>
            <a:ext cx="2567569" cy="0"/>
          </a:xfrm>
          <a:prstGeom prst="line">
            <a:avLst/>
          </a:prstGeom>
          <a:ln w="38100">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5862757" y="1910842"/>
            <a:ext cx="2567569" cy="0"/>
          </a:xfrm>
          <a:prstGeom prst="line">
            <a:avLst/>
          </a:prstGeom>
          <a:ln w="38100">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8571302" y="1910842"/>
            <a:ext cx="2567569" cy="0"/>
          </a:xfrm>
          <a:prstGeom prst="line">
            <a:avLst/>
          </a:prstGeom>
          <a:ln w="38100">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2" name="Title 51"/>
          <p:cNvSpPr>
            <a:spLocks noGrp="1"/>
          </p:cNvSpPr>
          <p:nvPr>
            <p:ph type="title"/>
          </p:nvPr>
        </p:nvSpPr>
        <p:spPr/>
        <p:txBody>
          <a:bodyPr/>
          <a:lstStyle/>
          <a:p>
            <a:r>
              <a:rPr lang="en-US" dirty="0"/>
              <a:t>Where Can You Use EF Core?</a:t>
            </a:r>
          </a:p>
        </p:txBody>
      </p:sp>
    </p:spTree>
    <p:extLst>
      <p:ext uri="{BB962C8B-B14F-4D97-AF65-F5344CB8AC3E}">
        <p14:creationId xmlns:p14="http://schemas.microsoft.com/office/powerpoint/2010/main" val="3741418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05600" y="4511040"/>
            <a:ext cx="5313680" cy="751840"/>
          </a:xfrm>
          <a:prstGeom prst="rect">
            <a:avLst/>
          </a:prstGeom>
          <a:solidFill>
            <a:schemeClr val="accent2"/>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marL="0" marR="0" lvl="0" indent="0" algn="ctr" defTabSz="914400" eaLnBrk="1" fontAlgn="auto" latinLnBrk="0" hangingPunct="1">
              <a:lnSpc>
                <a:spcPct val="100000"/>
              </a:lnSpc>
              <a:spcBef>
                <a:spcPts val="60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Segoe UI" panose="020B0502040204020203" pitchFamily="34" charset="0"/>
                <a:cs typeface="Segoe UI" panose="020B0502040204020203" pitchFamily="34" charset="0"/>
              </a:rPr>
              <a:t>EF Core 1.0.0</a:t>
            </a:r>
          </a:p>
        </p:txBody>
      </p:sp>
      <p:sp>
        <p:nvSpPr>
          <p:cNvPr id="5" name="Rectangle 4"/>
          <p:cNvSpPr/>
          <p:nvPr/>
        </p:nvSpPr>
        <p:spPr>
          <a:xfrm>
            <a:off x="6705600" y="2536842"/>
            <a:ext cx="5313680" cy="650240"/>
          </a:xfrm>
          <a:prstGeom prst="rect">
            <a:avLst/>
          </a:prstGeom>
          <a:solidFill>
            <a:schemeClr val="accent2"/>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marL="0" marR="0" lvl="0" indent="0" algn="ctr" defTabSz="914400" eaLnBrk="1" fontAlgn="auto" latinLnBrk="0" hangingPunct="1">
              <a:lnSpc>
                <a:spcPct val="100000"/>
              </a:lnSpc>
              <a:spcBef>
                <a:spcPts val="60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Segoe UI" panose="020B0502040204020203" pitchFamily="34" charset="0"/>
                <a:cs typeface="Segoe UI" panose="020B0502040204020203" pitchFamily="34" charset="0"/>
              </a:rPr>
              <a:t>EF Core 1.0.0</a:t>
            </a:r>
          </a:p>
        </p:txBody>
      </p:sp>
      <p:sp>
        <p:nvSpPr>
          <p:cNvPr id="6" name="Rectangle 5"/>
          <p:cNvSpPr/>
          <p:nvPr/>
        </p:nvSpPr>
        <p:spPr>
          <a:xfrm>
            <a:off x="6705600" y="4196080"/>
            <a:ext cx="5313680" cy="314960"/>
          </a:xfrm>
          <a:prstGeom prst="rect">
            <a:avLst/>
          </a:prstGeom>
          <a:solidFill>
            <a:schemeClr val="accent5"/>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marL="0" marR="0" lvl="0" indent="0" algn="ctr" defTabSz="914400" eaLnBrk="1" fontAlgn="auto" latinLnBrk="0" hangingPunct="1">
              <a:lnSpc>
                <a:spcPct val="100000"/>
              </a:lnSpc>
              <a:spcBef>
                <a:spcPts val="60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Segoe UI" panose="020B0502040204020203" pitchFamily="34" charset="0"/>
                <a:cs typeface="Segoe UI" panose="020B0502040204020203" pitchFamily="34" charset="0"/>
              </a:rPr>
              <a:t>EF Core 1.1.0</a:t>
            </a:r>
          </a:p>
        </p:txBody>
      </p:sp>
      <p:sp>
        <p:nvSpPr>
          <p:cNvPr id="7" name="Rectangle 6"/>
          <p:cNvSpPr/>
          <p:nvPr/>
        </p:nvSpPr>
        <p:spPr>
          <a:xfrm>
            <a:off x="6705600" y="2264444"/>
            <a:ext cx="5313680" cy="272398"/>
          </a:xfrm>
          <a:prstGeom prst="rect">
            <a:avLst/>
          </a:prstGeom>
          <a:solidFill>
            <a:schemeClr val="accent5"/>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marL="0" marR="0" lvl="0" indent="0" algn="ctr" defTabSz="914400" eaLnBrk="1" fontAlgn="auto" latinLnBrk="0" hangingPunct="1">
              <a:lnSpc>
                <a:spcPct val="100000"/>
              </a:lnSpc>
              <a:spcBef>
                <a:spcPts val="60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Segoe UI" panose="020B0502040204020203" pitchFamily="34" charset="0"/>
                <a:cs typeface="Segoe UI" panose="020B0502040204020203" pitchFamily="34" charset="0"/>
              </a:rPr>
              <a:t>EF Core 1.1.0</a:t>
            </a:r>
          </a:p>
        </p:txBody>
      </p:sp>
      <p:sp>
        <p:nvSpPr>
          <p:cNvPr id="12" name="Rectangle 11"/>
          <p:cNvSpPr/>
          <p:nvPr/>
        </p:nvSpPr>
        <p:spPr>
          <a:xfrm>
            <a:off x="883920" y="3291840"/>
            <a:ext cx="5242560" cy="2336800"/>
          </a:xfrm>
          <a:prstGeom prst="rect">
            <a:avLst/>
          </a:prstGeom>
          <a:solidFill>
            <a:schemeClr val="accent1"/>
          </a:solidFill>
          <a:ln>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marL="0" marR="0" lvl="0" indent="0" algn="ctr" defTabSz="914400" eaLnBrk="1" fontAlgn="auto" latinLnBrk="0" hangingPunct="1">
              <a:lnSpc>
                <a:spcPct val="100000"/>
              </a:lnSpc>
              <a:spcBef>
                <a:spcPts val="600"/>
              </a:spcBef>
              <a:spcAft>
                <a:spcPts val="0"/>
              </a:spcAft>
              <a:buClrTx/>
              <a:buSzTx/>
              <a:buFontTx/>
              <a:buNone/>
              <a:tabLst/>
              <a:defRPr/>
            </a:pPr>
            <a:endParaRPr kumimoji="0" lang="en-US" sz="2000" b="0" i="0" u="none" strike="noStrike" kern="0" cap="none" spc="0" normalizeH="0" baseline="0" noProof="0" dirty="0">
              <a:ln>
                <a:noFill/>
              </a:ln>
              <a:solidFill>
                <a:schemeClr val="bg1"/>
              </a:solidFill>
              <a:effectLst/>
              <a:uLnTx/>
              <a:uFillTx/>
              <a:latin typeface="Segoe UI" panose="020B0502040204020203" pitchFamily="34" charset="0"/>
              <a:cs typeface="Segoe UI" panose="020B0502040204020203" pitchFamily="34" charset="0"/>
            </a:endParaRPr>
          </a:p>
        </p:txBody>
      </p:sp>
      <p:sp>
        <p:nvSpPr>
          <p:cNvPr id="13" name="TextBox 12"/>
          <p:cNvSpPr txBox="1"/>
          <p:nvPr/>
        </p:nvSpPr>
        <p:spPr>
          <a:xfrm>
            <a:off x="2397760" y="3435290"/>
            <a:ext cx="2326640"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Segoe UI" panose="020B0502040204020203" pitchFamily="34" charset="0"/>
                <a:cs typeface="Segoe UI" panose="020B0502040204020203" pitchFamily="34" charset="0"/>
              </a:rPr>
              <a:t>EF6 Feature Set</a:t>
            </a:r>
          </a:p>
        </p:txBody>
      </p:sp>
      <p:sp>
        <p:nvSpPr>
          <p:cNvPr id="14" name="Rectangle 13"/>
          <p:cNvSpPr/>
          <p:nvPr/>
        </p:nvSpPr>
        <p:spPr>
          <a:xfrm>
            <a:off x="6705600" y="3291840"/>
            <a:ext cx="5313680" cy="904240"/>
          </a:xfrm>
          <a:prstGeom prst="rect">
            <a:avLst/>
          </a:prstGeom>
          <a:solidFill>
            <a:schemeClr val="accent4"/>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marL="0" marR="0" lvl="0" indent="0" algn="ctr" defTabSz="914400" eaLnBrk="1" fontAlgn="auto" latinLnBrk="0" hangingPunct="1">
              <a:lnSpc>
                <a:spcPct val="100000"/>
              </a:lnSpc>
              <a:spcBef>
                <a:spcPts val="60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Segoe UI" panose="020B0502040204020203" pitchFamily="34" charset="0"/>
                <a:cs typeface="Segoe UI" panose="020B0502040204020203" pitchFamily="34" charset="0"/>
              </a:rPr>
              <a:t>EF Core &gt;1.1.0</a:t>
            </a:r>
          </a:p>
        </p:txBody>
      </p:sp>
      <p:sp>
        <p:nvSpPr>
          <p:cNvPr id="15" name="Rectangle 14"/>
          <p:cNvSpPr/>
          <p:nvPr/>
        </p:nvSpPr>
        <p:spPr>
          <a:xfrm>
            <a:off x="6705600" y="1992046"/>
            <a:ext cx="5313680" cy="272398"/>
          </a:xfrm>
          <a:prstGeom prst="rect">
            <a:avLst/>
          </a:prstGeom>
          <a:solidFill>
            <a:schemeClr val="accent4"/>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marL="0" marR="0" lvl="0" indent="0" algn="ctr" defTabSz="914400" eaLnBrk="1" fontAlgn="auto" latinLnBrk="0" hangingPunct="1">
              <a:lnSpc>
                <a:spcPct val="100000"/>
              </a:lnSpc>
              <a:spcBef>
                <a:spcPts val="60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Segoe UI" panose="020B0502040204020203" pitchFamily="34" charset="0"/>
                <a:cs typeface="Segoe UI" panose="020B0502040204020203" pitchFamily="34" charset="0"/>
              </a:rPr>
              <a:t>EF Core &gt;1.1.0</a:t>
            </a:r>
          </a:p>
        </p:txBody>
      </p:sp>
      <p:sp>
        <p:nvSpPr>
          <p:cNvPr id="17" name="Rectangle 16"/>
          <p:cNvSpPr/>
          <p:nvPr/>
        </p:nvSpPr>
        <p:spPr>
          <a:xfrm>
            <a:off x="6705600" y="5262880"/>
            <a:ext cx="5313680" cy="365760"/>
          </a:xfrm>
          <a:prstGeom prst="rect">
            <a:avLst/>
          </a:prstGeom>
          <a:solidFill>
            <a:schemeClr val="accent3"/>
          </a:solid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marL="0" marR="0" lvl="0" indent="0" algn="ctr" defTabSz="914400" eaLnBrk="1" fontAlgn="auto" latinLnBrk="0" hangingPunct="1">
              <a:lnSpc>
                <a:spcPct val="100000"/>
              </a:lnSpc>
              <a:spcBef>
                <a:spcPts val="60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Segoe UI" panose="020B0502040204020203" pitchFamily="34" charset="0"/>
                <a:cs typeface="Segoe UI" panose="020B0502040204020203" pitchFamily="34" charset="0"/>
              </a:rPr>
              <a:t>Never coming to EF Core</a:t>
            </a:r>
          </a:p>
        </p:txBody>
      </p:sp>
      <p:sp>
        <p:nvSpPr>
          <p:cNvPr id="20" name="TextBox 19"/>
          <p:cNvSpPr txBox="1"/>
          <p:nvPr/>
        </p:nvSpPr>
        <p:spPr>
          <a:xfrm rot="16200000">
            <a:off x="6156731" y="2410746"/>
            <a:ext cx="69762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cs typeface="Segoe UI" panose="020B0502040204020203" pitchFamily="34" charset="0"/>
              </a:rPr>
              <a:t>New</a:t>
            </a:r>
          </a:p>
        </p:txBody>
      </p:sp>
      <p:sp>
        <p:nvSpPr>
          <p:cNvPr id="21" name="TextBox 20"/>
          <p:cNvSpPr txBox="1"/>
          <p:nvPr/>
        </p:nvSpPr>
        <p:spPr>
          <a:xfrm rot="16200000">
            <a:off x="5652951" y="4308436"/>
            <a:ext cx="172996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cs typeface="Segoe UI" panose="020B0502040204020203" pitchFamily="34" charset="0"/>
              </a:rPr>
              <a:t>Limited Parity</a:t>
            </a:r>
          </a:p>
        </p:txBody>
      </p:sp>
      <p:sp>
        <p:nvSpPr>
          <p:cNvPr id="18"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ysClr val="windowText" lastClr="000000"/>
                </a:solidFill>
                <a:effectLst/>
                <a:uLnTx/>
                <a:uFillTx/>
                <a:latin typeface="Segoe UI Light"/>
                <a:ea typeface="+mj-ea"/>
                <a:cs typeface="+mj-cs"/>
              </a:rPr>
              <a:t>EF6 Features vs EF Core Features</a:t>
            </a:r>
            <a:endParaRPr kumimoji="0" lang="en-US" sz="4400" b="0" i="0" u="none" strike="noStrike" kern="1200" cap="none" spc="0" normalizeH="0" baseline="0" noProof="0" dirty="0">
              <a:ln>
                <a:noFill/>
              </a:ln>
              <a:solidFill>
                <a:sysClr val="windowText" lastClr="000000"/>
              </a:solidFill>
              <a:effectLst/>
              <a:uLnTx/>
              <a:uFillTx/>
              <a:latin typeface="Segoe UI Light"/>
              <a:ea typeface="+mj-ea"/>
              <a:cs typeface="+mj-cs"/>
            </a:endParaRPr>
          </a:p>
        </p:txBody>
      </p:sp>
    </p:spTree>
    <p:extLst>
      <p:ext uri="{BB962C8B-B14F-4D97-AF65-F5344CB8AC3E}">
        <p14:creationId xmlns:p14="http://schemas.microsoft.com/office/powerpoint/2010/main" val="353942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TextBox 2"/>
          <p:cNvSpPr txBox="1"/>
          <p:nvPr/>
        </p:nvSpPr>
        <p:spPr>
          <a:xfrm>
            <a:off x="1316768" y="457199"/>
            <a:ext cx="9156674" cy="1077218"/>
          </a:xfrm>
          <a:prstGeom prst="rect">
            <a:avLst/>
          </a:prstGeom>
          <a:noFill/>
        </p:spPr>
        <p:txBody>
          <a:bodyPr wrap="none" rtlCol="0">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8000" b="0" i="0" u="none" strike="noStrike" kern="0" cap="none" spc="0" normalizeH="0" baseline="0" noProof="0" dirty="0">
                <a:ln>
                  <a:noFill/>
                </a:ln>
                <a:solidFill>
                  <a:schemeClr val="accent2">
                    <a:lumMod val="75000"/>
                  </a:schemeClr>
                </a:solidFill>
                <a:effectLst/>
                <a:uLnTx/>
                <a:uFillTx/>
                <a:latin typeface="Segoe UI Light" panose="020B0502040204020203" pitchFamily="34" charset="0"/>
                <a:cs typeface="Segoe UI Light" panose="020B0502040204020203" pitchFamily="34" charset="0"/>
              </a:rPr>
              <a:t>bit.ly/</a:t>
            </a:r>
            <a:r>
              <a:rPr kumimoji="0" lang="en-US" sz="8000" b="0" i="0" u="none" strike="noStrike" kern="0" cap="none" spc="0" normalizeH="0" baseline="0" noProof="0" dirty="0" err="1">
                <a:ln>
                  <a:noFill/>
                </a:ln>
                <a:solidFill>
                  <a:schemeClr val="tx1">
                    <a:lumMod val="75000"/>
                    <a:lumOff val="25000"/>
                  </a:schemeClr>
                </a:solidFill>
                <a:effectLst/>
                <a:uLnTx/>
                <a:uFillTx/>
                <a:latin typeface="Segoe UI Light" panose="020B0502040204020203" pitchFamily="34" charset="0"/>
                <a:cs typeface="Segoe UI Light" panose="020B0502040204020203" pitchFamily="34" charset="0"/>
              </a:rPr>
              <a:t>efcore</a:t>
            </a:r>
            <a:r>
              <a:rPr kumimoji="0" lang="en-US" sz="8000" b="0" i="0" u="none" strike="noStrike" kern="0" cap="none" spc="0" normalizeH="0" baseline="0" noProof="0" dirty="0" err="1">
                <a:ln>
                  <a:noFill/>
                </a:ln>
                <a:solidFill>
                  <a:schemeClr val="accent2">
                    <a:lumMod val="75000"/>
                  </a:schemeClr>
                </a:solidFill>
                <a:effectLst/>
                <a:uLnTx/>
                <a:uFillTx/>
                <a:latin typeface="Segoe UI Light" panose="020B0502040204020203" pitchFamily="34" charset="0"/>
                <a:cs typeface="Segoe UI Light" panose="020B0502040204020203" pitchFamily="34" charset="0"/>
              </a:rPr>
              <a:t>roadmap</a:t>
            </a:r>
            <a:endParaRPr kumimoji="0" lang="en-US" sz="8000" b="0" i="0" u="none" strike="noStrike" kern="0" cap="none" spc="0" normalizeH="0" baseline="0" noProof="0" dirty="0">
              <a:ln>
                <a:noFill/>
              </a:ln>
              <a:solidFill>
                <a:schemeClr val="accent2">
                  <a:lumMod val="75000"/>
                </a:schemeClr>
              </a:solidFill>
              <a:effectLst/>
              <a:uLnTx/>
              <a:uFillTx/>
              <a:latin typeface="Segoe UI Light" panose="020B0502040204020203" pitchFamily="34" charset="0"/>
              <a:cs typeface="Segoe UI Light" panose="020B0502040204020203" pitchFamily="34" charset="0"/>
            </a:endParaRPr>
          </a:p>
        </p:txBody>
      </p:sp>
      <p:sp>
        <p:nvSpPr>
          <p:cNvPr id="2" name="Rectangle 1"/>
          <p:cNvSpPr/>
          <p:nvPr/>
        </p:nvSpPr>
        <p:spPr>
          <a:xfrm>
            <a:off x="1696370" y="1534417"/>
            <a:ext cx="8507977" cy="83099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chemeClr val="accent2">
                    <a:lumMod val="75000"/>
                  </a:schemeClr>
                </a:solidFill>
                <a:effectLst/>
                <a:uLnTx/>
                <a:uFillTx/>
                <a:latin typeface="Segoe UI" panose="020B0502040204020203" pitchFamily="34" charset="0"/>
                <a:cs typeface="Segoe UI" panose="020B0502040204020203" pitchFamily="34" charset="0"/>
              </a:rPr>
              <a:t> ”EF6.x continues to be the best version of EF for a number of applications until these features are implemented”</a:t>
            </a:r>
          </a:p>
        </p:txBody>
      </p:sp>
      <p:sp>
        <p:nvSpPr>
          <p:cNvPr id="4" name="Rectangle 3"/>
          <p:cNvSpPr/>
          <p:nvPr/>
        </p:nvSpPr>
        <p:spPr>
          <a:xfrm rot="21318654">
            <a:off x="1623204" y="2564510"/>
            <a:ext cx="8069004" cy="3970318"/>
          </a:xfrm>
          <a:prstGeom prst="rect">
            <a:avLst/>
          </a:prstGeom>
          <a:solidFill>
            <a:schemeClr val="bg1"/>
          </a:solidFill>
          <a:ln>
            <a:solidFill>
              <a:schemeClr val="tx1"/>
            </a:solidFill>
          </a:ln>
          <a:effectLst>
            <a:outerShdw blurRad="50800" dist="38100" dir="5400000" algn="t" rotWithShape="0">
              <a:prstClr val="black">
                <a:alpha val="40000"/>
              </a:prstClr>
            </a:outerShdw>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33333"/>
                </a:solidFill>
                <a:effectLst/>
                <a:uLnTx/>
                <a:uFillTx/>
                <a:latin typeface="+mj-lt"/>
              </a:rPr>
              <a:t>Implemented (1.0)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33333"/>
                </a:solidFill>
                <a:effectLst/>
                <a:uLnTx/>
                <a:uFillTx/>
                <a:latin typeface="+mj-lt"/>
              </a:rPr>
              <a:t>In Progress (1.1)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33333"/>
                </a:solidFill>
                <a:effectLst/>
                <a:uLnTx/>
                <a:uFillTx/>
                <a:latin typeface="+mj-lt"/>
              </a:rPr>
              <a:t>Backlog</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accent2">
                    <a:lumMod val="75000"/>
                  </a:schemeClr>
                </a:solidFill>
                <a:effectLst/>
                <a:uLnTx/>
                <a:uFillTx/>
                <a:latin typeface="+mj-lt"/>
              </a:rPr>
              <a:t>Critical O/RM</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333333"/>
                </a:solidFill>
                <a:effectLst/>
                <a:uLnTx/>
                <a:uFillTx/>
                <a:latin typeface="Segoe UI" panose="020B0502040204020203" pitchFamily="34" charset="0"/>
                <a:cs typeface="Segoe UI" panose="020B0502040204020203" pitchFamily="34" charset="0"/>
              </a:rPr>
              <a:t>The things we think we need before we say </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333333"/>
                </a:solidFill>
                <a:effectLst/>
                <a:uLnTx/>
                <a:uFillTx/>
                <a:latin typeface="Segoe UI" panose="020B0502040204020203" pitchFamily="34" charset="0"/>
                <a:cs typeface="Segoe UI" panose="020B0502040204020203" pitchFamily="34" charset="0"/>
              </a:rPr>
              <a:t>   EF Core is the recommended version of EF.</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accent2">
                    <a:lumMod val="75000"/>
                  </a:schemeClr>
                </a:solidFill>
                <a:effectLst/>
                <a:uLnTx/>
                <a:uFillTx/>
                <a:latin typeface="+mj-lt"/>
              </a:rPr>
              <a:t>High priority features</a:t>
            </a:r>
            <a:endParaRPr kumimoji="0" lang="en-US" sz="3200" b="0" i="0" u="none" strike="noStrike" kern="0" cap="none" spc="0" normalizeH="0" baseline="0" noProof="0" dirty="0">
              <a:ln>
                <a:noFill/>
              </a:ln>
              <a:solidFill>
                <a:srgbClr val="333333"/>
              </a:solidFill>
              <a:effectLst/>
              <a:uLnTx/>
              <a:uFillTx/>
              <a:latin typeface="+mj-lt"/>
            </a:endParaRPr>
          </a:p>
          <a:p>
            <a:pPr marL="0" marR="0" lvl="1"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333333"/>
                </a:solidFill>
                <a:effectLst/>
                <a:uLnTx/>
                <a:uFillTx/>
                <a:latin typeface="Segoe UI" panose="020B0502040204020203" pitchFamily="34" charset="0"/>
                <a:cs typeface="Segoe UI" panose="020B0502040204020203" pitchFamily="34" charset="0"/>
              </a:rPr>
              <a:t>Many features on our backlog </a:t>
            </a:r>
            <a:br>
              <a:rPr kumimoji="0" lang="en-US" sz="2000" b="0" i="0" u="none" strike="noStrike" kern="0" cap="none" spc="0" normalizeH="0" baseline="0" noProof="0" dirty="0">
                <a:ln>
                  <a:noFill/>
                </a:ln>
                <a:solidFill>
                  <a:srgbClr val="333333"/>
                </a:solidFill>
                <a:effectLst/>
                <a:uLnTx/>
                <a:uFillTx/>
                <a:latin typeface="Segoe UI" panose="020B0502040204020203" pitchFamily="34" charset="0"/>
                <a:cs typeface="Segoe UI" panose="020B0502040204020203" pitchFamily="34" charset="0"/>
              </a:rPr>
            </a:br>
            <a:r>
              <a:rPr kumimoji="0" lang="en-US" sz="2000" b="0" i="0" u="none" strike="noStrike" kern="0" cap="none" spc="0" normalizeH="0" baseline="0" noProof="0" dirty="0">
                <a:ln>
                  <a:noFill/>
                </a:ln>
                <a:solidFill>
                  <a:srgbClr val="333333"/>
                </a:solidFill>
                <a:effectLst/>
                <a:uLnTx/>
                <a:uFillTx/>
                <a:latin typeface="Segoe UI" panose="020B0502040204020203" pitchFamily="34" charset="0"/>
                <a:cs typeface="Segoe UI" panose="020B0502040204020203" pitchFamily="34" charset="0"/>
              </a:rPr>
              <a:t>High priority but we think EF Core would be a compelling release </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333333"/>
                </a:solidFill>
                <a:effectLst/>
                <a:uLnTx/>
                <a:uFillTx/>
                <a:latin typeface="Segoe UI" panose="020B0502040204020203" pitchFamily="34" charset="0"/>
                <a:cs typeface="Segoe UI" panose="020B0502040204020203" pitchFamily="34" charset="0"/>
              </a:rPr>
              <a:t>  for the vast majority of applications without them</a:t>
            </a:r>
          </a:p>
        </p:txBody>
      </p:sp>
    </p:spTree>
    <p:extLst>
      <p:ext uri="{BB962C8B-B14F-4D97-AF65-F5344CB8AC3E}">
        <p14:creationId xmlns:p14="http://schemas.microsoft.com/office/powerpoint/2010/main" val="1969220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817880" y="368688"/>
            <a:ext cx="10515600" cy="1325563"/>
          </a:xfrm>
        </p:spPr>
        <p:txBody>
          <a:bodyPr/>
          <a:lstStyle/>
          <a:p>
            <a:r>
              <a:rPr lang="en-US" dirty="0"/>
              <a:t>EF Core 1.1 </a:t>
            </a:r>
            <a:br>
              <a:rPr lang="en-US" dirty="0"/>
            </a:br>
            <a:r>
              <a:rPr lang="en-US" sz="3200" dirty="0"/>
              <a:t>(Preview is Here! RTM Late Q4 2016)</a:t>
            </a:r>
            <a:endParaRPr lang="en-US" dirty="0"/>
          </a:p>
        </p:txBody>
      </p:sp>
      <p:sp>
        <p:nvSpPr>
          <p:cNvPr id="12" name="Content Placeholder 11"/>
          <p:cNvSpPr>
            <a:spLocks noGrp="1"/>
          </p:cNvSpPr>
          <p:nvPr>
            <p:ph idx="1"/>
          </p:nvPr>
        </p:nvSpPr>
        <p:spPr>
          <a:xfrm>
            <a:off x="0" y="2104420"/>
            <a:ext cx="5171440" cy="366515"/>
          </a:xfrm>
        </p:spPr>
        <p:txBody>
          <a:bodyPr anchor="ctr">
            <a:noAutofit/>
          </a:bodyPr>
          <a:lstStyle/>
          <a:p>
            <a:pPr marL="0" indent="0" algn="r">
              <a:buNone/>
            </a:pPr>
            <a:r>
              <a:rPr lang="en-US" sz="3200" dirty="0">
                <a:solidFill>
                  <a:schemeClr val="accent1">
                    <a:lumMod val="50000"/>
                  </a:schemeClr>
                </a:solidFill>
                <a:latin typeface="+mj-lt"/>
              </a:rPr>
              <a:t>Removing adoption blockers</a:t>
            </a:r>
          </a:p>
        </p:txBody>
      </p:sp>
      <p:sp>
        <p:nvSpPr>
          <p:cNvPr id="3" name="Rectangle 2"/>
          <p:cNvSpPr/>
          <p:nvPr/>
        </p:nvSpPr>
        <p:spPr>
          <a:xfrm>
            <a:off x="5339080" y="3201963"/>
            <a:ext cx="6482080" cy="1877437"/>
          </a:xfrm>
          <a:prstGeom prst="rect">
            <a:avLst/>
          </a:prstGeom>
        </p:spPr>
        <p:txBody>
          <a:bodyPr wrap="square">
            <a:spAutoFit/>
          </a:bodyPr>
          <a:lstStyle/>
          <a:p>
            <a:r>
              <a:rPr lang="en-US" sz="2400" dirty="0" err="1">
                <a:latin typeface="+mj-lt"/>
              </a:rPr>
              <a:t>DbSet.Find</a:t>
            </a:r>
            <a:endParaRPr lang="en-US" sz="2400" dirty="0">
              <a:latin typeface="+mj-lt"/>
            </a:endParaRPr>
          </a:p>
          <a:p>
            <a:r>
              <a:rPr lang="en-US" sz="2400" dirty="0">
                <a:latin typeface="+mj-lt"/>
              </a:rPr>
              <a:t>Explicit Loading</a:t>
            </a:r>
          </a:p>
          <a:p>
            <a:r>
              <a:rPr lang="en-US" sz="2400" dirty="0">
                <a:latin typeface="+mj-lt"/>
              </a:rPr>
              <a:t>More </a:t>
            </a:r>
            <a:r>
              <a:rPr lang="en-US" sz="2400" dirty="0" err="1">
                <a:latin typeface="+mj-lt"/>
              </a:rPr>
              <a:t>EntityEntry</a:t>
            </a:r>
            <a:r>
              <a:rPr lang="en-US" sz="2400" dirty="0">
                <a:latin typeface="+mj-lt"/>
              </a:rPr>
              <a:t> APIs: </a:t>
            </a:r>
          </a:p>
          <a:p>
            <a:pPr marL="7946" lvl="1" indent="0">
              <a:buNone/>
            </a:pPr>
            <a:r>
              <a:rPr lang="en-US" sz="2000" dirty="0">
                <a:latin typeface="+mj-lt"/>
              </a:rPr>
              <a:t>  Reload, </a:t>
            </a:r>
            <a:r>
              <a:rPr lang="en-US" sz="2000" dirty="0" err="1">
                <a:latin typeface="+mj-lt"/>
              </a:rPr>
              <a:t>GetModifiedProperties</a:t>
            </a:r>
            <a:r>
              <a:rPr lang="en-US" sz="2000" dirty="0">
                <a:latin typeface="+mj-lt"/>
              </a:rPr>
              <a:t>, </a:t>
            </a:r>
            <a:r>
              <a:rPr lang="en-US" sz="2000" dirty="0" err="1">
                <a:latin typeface="+mj-lt"/>
              </a:rPr>
              <a:t>GetDatabaseValues</a:t>
            </a:r>
            <a:r>
              <a:rPr lang="en-US" sz="2000" dirty="0">
                <a:latin typeface="+mj-lt"/>
              </a:rPr>
              <a:t> etc.</a:t>
            </a:r>
          </a:p>
          <a:p>
            <a:r>
              <a:rPr lang="en-US" sz="2400" dirty="0">
                <a:latin typeface="+mj-lt"/>
              </a:rPr>
              <a:t>Connection resiliency</a:t>
            </a:r>
          </a:p>
        </p:txBody>
      </p:sp>
      <p:sp>
        <p:nvSpPr>
          <p:cNvPr id="4" name="Rectangle 3"/>
          <p:cNvSpPr/>
          <p:nvPr/>
        </p:nvSpPr>
        <p:spPr>
          <a:xfrm>
            <a:off x="5339080" y="5167005"/>
            <a:ext cx="6096000" cy="1200329"/>
          </a:xfrm>
          <a:prstGeom prst="rect">
            <a:avLst/>
          </a:prstGeom>
        </p:spPr>
        <p:txBody>
          <a:bodyPr>
            <a:spAutoFit/>
          </a:bodyPr>
          <a:lstStyle/>
          <a:p>
            <a:r>
              <a:rPr lang="en-US" sz="2400" dirty="0">
                <a:latin typeface="+mj-lt"/>
              </a:rPr>
              <a:t>Mapping to fields for scalar properties*</a:t>
            </a:r>
          </a:p>
          <a:p>
            <a:r>
              <a:rPr lang="en-US" sz="2400" dirty="0">
                <a:latin typeface="+mj-lt"/>
              </a:rPr>
              <a:t>SQL Server memory-optimized table support</a:t>
            </a:r>
          </a:p>
          <a:p>
            <a:r>
              <a:rPr lang="en-US" sz="2400" dirty="0">
                <a:latin typeface="+mj-lt"/>
              </a:rPr>
              <a:t>Simplified service replacement</a:t>
            </a:r>
          </a:p>
        </p:txBody>
      </p:sp>
      <p:sp>
        <p:nvSpPr>
          <p:cNvPr id="7" name="Content Placeholder 11"/>
          <p:cNvSpPr txBox="1">
            <a:spLocks/>
          </p:cNvSpPr>
          <p:nvPr/>
        </p:nvSpPr>
        <p:spPr>
          <a:xfrm>
            <a:off x="528320" y="3702587"/>
            <a:ext cx="4643120" cy="4144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3200" dirty="0">
                <a:solidFill>
                  <a:schemeClr val="accent6">
                    <a:lumMod val="50000"/>
                  </a:schemeClr>
                </a:solidFill>
                <a:latin typeface="+mj-lt"/>
              </a:rPr>
              <a:t>Parity with EF6.x</a:t>
            </a:r>
          </a:p>
          <a:p>
            <a:pPr marL="0" indent="0" algn="r">
              <a:buFont typeface="Arial" panose="020B0604020202020204" pitchFamily="34" charset="0"/>
              <a:buNone/>
            </a:pPr>
            <a:endParaRPr lang="en-US" sz="2400" dirty="0">
              <a:solidFill>
                <a:schemeClr val="accent6"/>
              </a:solidFill>
              <a:latin typeface="+mj-lt"/>
            </a:endParaRPr>
          </a:p>
        </p:txBody>
      </p:sp>
      <p:sp>
        <p:nvSpPr>
          <p:cNvPr id="8" name="Content Placeholder 11"/>
          <p:cNvSpPr txBox="1">
            <a:spLocks/>
          </p:cNvSpPr>
          <p:nvPr/>
        </p:nvSpPr>
        <p:spPr>
          <a:xfrm>
            <a:off x="528320" y="5455592"/>
            <a:ext cx="4643120" cy="4226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3200" dirty="0">
                <a:solidFill>
                  <a:schemeClr val="accent2">
                    <a:lumMod val="75000"/>
                  </a:schemeClr>
                </a:solidFill>
                <a:latin typeface="+mj-lt"/>
              </a:rPr>
              <a:t>New Capabilities</a:t>
            </a:r>
          </a:p>
        </p:txBody>
      </p:sp>
      <p:sp>
        <p:nvSpPr>
          <p:cNvPr id="5" name="Rectangle 4"/>
          <p:cNvSpPr/>
          <p:nvPr/>
        </p:nvSpPr>
        <p:spPr>
          <a:xfrm>
            <a:off x="5339080" y="1889577"/>
            <a:ext cx="6096000" cy="830997"/>
          </a:xfrm>
          <a:prstGeom prst="rect">
            <a:avLst/>
          </a:prstGeom>
        </p:spPr>
        <p:txBody>
          <a:bodyPr>
            <a:spAutoFit/>
          </a:bodyPr>
          <a:lstStyle/>
          <a:p>
            <a:pPr indent="-220654"/>
            <a:r>
              <a:rPr lang="en-US" sz="2400" dirty="0">
                <a:latin typeface="+mj-lt"/>
              </a:rPr>
              <a:t>Bug fixing to improve stability</a:t>
            </a:r>
          </a:p>
          <a:p>
            <a:pPr indent="-220654"/>
            <a:r>
              <a:rPr lang="en-US" sz="2400" dirty="0">
                <a:latin typeface="+mj-lt"/>
              </a:rPr>
              <a:t>Critical O/RM features</a:t>
            </a:r>
          </a:p>
        </p:txBody>
      </p:sp>
      <p:cxnSp>
        <p:nvCxnSpPr>
          <p:cNvPr id="9" name="Straight Connector 8"/>
          <p:cNvCxnSpPr/>
          <p:nvPr/>
        </p:nvCxnSpPr>
        <p:spPr>
          <a:xfrm>
            <a:off x="5252720" y="1960880"/>
            <a:ext cx="10160" cy="663823"/>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257800" y="3261360"/>
            <a:ext cx="5080" cy="1740731"/>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262880" y="5282953"/>
            <a:ext cx="10160" cy="946653"/>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39080" y="2760480"/>
            <a:ext cx="3432030" cy="461665"/>
          </a:xfrm>
          <a:prstGeom prst="rect">
            <a:avLst/>
          </a:prstGeom>
          <a:noFill/>
        </p:spPr>
        <p:txBody>
          <a:bodyPr wrap="none" rtlCol="0">
            <a:spAutoFit/>
          </a:bodyPr>
          <a:lstStyle/>
          <a:p>
            <a:r>
              <a:rPr lang="en-US" sz="2400" dirty="0">
                <a:latin typeface="+mj-lt"/>
              </a:rPr>
              <a:t>Improved LINQ translation</a:t>
            </a:r>
          </a:p>
        </p:txBody>
      </p:sp>
      <p:sp>
        <p:nvSpPr>
          <p:cNvPr id="10" name="Arrow: Circular 9"/>
          <p:cNvSpPr/>
          <p:nvPr/>
        </p:nvSpPr>
        <p:spPr>
          <a:xfrm rot="15106420">
            <a:off x="5055619" y="2593780"/>
            <a:ext cx="434340" cy="408057"/>
          </a:xfrm>
          <a:prstGeom prst="circularArrow">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Arrow: Circular 15"/>
          <p:cNvSpPr/>
          <p:nvPr/>
        </p:nvSpPr>
        <p:spPr>
          <a:xfrm rot="6250303" flipV="1">
            <a:off x="5043169" y="2994211"/>
            <a:ext cx="434340" cy="455867"/>
          </a:xfrm>
          <a:prstGeom prst="circular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58830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sz="quarter" idx="18"/>
          </p:nvPr>
        </p:nvSpPr>
        <p:spPr>
          <a:xfrm>
            <a:off x="6085452" y="3169994"/>
            <a:ext cx="2743200" cy="1494267"/>
          </a:xfrm>
          <a:solidFill>
            <a:schemeClr val="accent5"/>
          </a:solidFill>
        </p:spPr>
        <p:txBody>
          <a:bodyPr/>
          <a:lstStyle/>
          <a:p>
            <a:pPr>
              <a:lnSpc>
                <a:spcPct val="80000"/>
              </a:lnSpc>
            </a:pPr>
            <a:r>
              <a:rPr lang="en-US" dirty="0">
                <a:solidFill>
                  <a:schemeClr val="bg1"/>
                </a:solidFill>
              </a:rPr>
              <a:t>Model-Only</a:t>
            </a:r>
            <a:br>
              <a:rPr lang="en-US" dirty="0">
                <a:solidFill>
                  <a:schemeClr val="bg1"/>
                </a:solidFill>
              </a:rPr>
            </a:br>
            <a:r>
              <a:rPr lang="en-US" dirty="0">
                <a:solidFill>
                  <a:schemeClr val="bg1"/>
                </a:solidFill>
              </a:rPr>
              <a:t>Properties</a:t>
            </a:r>
            <a:br>
              <a:rPr lang="en-US" dirty="0">
                <a:solidFill>
                  <a:schemeClr val="bg1"/>
                </a:solidFill>
              </a:rPr>
            </a:br>
            <a:r>
              <a:rPr lang="en-US" dirty="0">
                <a:solidFill>
                  <a:schemeClr val="bg1"/>
                </a:solidFill>
              </a:rPr>
              <a:t>(“Shadow State”)</a:t>
            </a:r>
          </a:p>
        </p:txBody>
      </p:sp>
      <p:sp>
        <p:nvSpPr>
          <p:cNvPr id="4" name="Text Placeholder 3"/>
          <p:cNvSpPr>
            <a:spLocks noGrp="1"/>
          </p:cNvSpPr>
          <p:nvPr>
            <p:ph sz="quarter" idx="17"/>
          </p:nvPr>
        </p:nvSpPr>
        <p:spPr>
          <a:xfrm>
            <a:off x="3267037" y="3169994"/>
            <a:ext cx="2743200" cy="1494267"/>
          </a:xfrm>
          <a:solidFill>
            <a:schemeClr val="accent5"/>
          </a:solidFill>
        </p:spPr>
        <p:txBody>
          <a:bodyPr>
            <a:normAutofit/>
          </a:bodyPr>
          <a:lstStyle/>
          <a:p>
            <a:pPr>
              <a:lnSpc>
                <a:spcPct val="80000"/>
              </a:lnSpc>
            </a:pPr>
            <a:r>
              <a:rPr lang="en-US" dirty="0">
                <a:solidFill>
                  <a:schemeClr val="bg1"/>
                </a:solidFill>
              </a:rPr>
              <a:t>Extensible &amp; </a:t>
            </a:r>
            <a:r>
              <a:rPr lang="en-US" dirty="0" err="1">
                <a:solidFill>
                  <a:schemeClr val="bg1"/>
                </a:solidFill>
              </a:rPr>
              <a:t>IoC</a:t>
            </a:r>
            <a:r>
              <a:rPr lang="en-US" dirty="0">
                <a:solidFill>
                  <a:schemeClr val="bg1"/>
                </a:solidFill>
              </a:rPr>
              <a:t> Friendly</a:t>
            </a:r>
          </a:p>
        </p:txBody>
      </p:sp>
      <p:sp>
        <p:nvSpPr>
          <p:cNvPr id="3" name="Text Placeholder 2"/>
          <p:cNvSpPr>
            <a:spLocks noGrp="1"/>
          </p:cNvSpPr>
          <p:nvPr>
            <p:ph sz="quarter" idx="16"/>
          </p:nvPr>
        </p:nvSpPr>
        <p:spPr>
          <a:xfrm>
            <a:off x="435370" y="3169994"/>
            <a:ext cx="2743200" cy="1494267"/>
          </a:xfrm>
          <a:solidFill>
            <a:schemeClr val="accent5"/>
          </a:solidFill>
        </p:spPr>
        <p:txBody>
          <a:bodyPr/>
          <a:lstStyle/>
          <a:p>
            <a:pPr>
              <a:lnSpc>
                <a:spcPct val="80000"/>
              </a:lnSpc>
            </a:pPr>
            <a:r>
              <a:rPr lang="en-US" dirty="0">
                <a:solidFill>
                  <a:schemeClr val="bg1"/>
                </a:solidFill>
              </a:rPr>
              <a:t>In-Memory Provider for Testing</a:t>
            </a:r>
          </a:p>
        </p:txBody>
      </p:sp>
      <p:sp>
        <p:nvSpPr>
          <p:cNvPr id="2" name="Text Placeholder 1"/>
          <p:cNvSpPr>
            <a:spLocks noGrp="1"/>
          </p:cNvSpPr>
          <p:nvPr>
            <p:ph sz="quarter" idx="12"/>
          </p:nvPr>
        </p:nvSpPr>
        <p:spPr>
          <a:xfrm>
            <a:off x="6098704" y="1546898"/>
            <a:ext cx="2743200" cy="1494267"/>
          </a:xfrm>
          <a:solidFill>
            <a:schemeClr val="accent5"/>
          </a:solidFill>
        </p:spPr>
        <p:txBody>
          <a:bodyPr lIns="91440" rIns="91440">
            <a:normAutofit/>
          </a:bodyPr>
          <a:lstStyle/>
          <a:p>
            <a:pPr>
              <a:lnSpc>
                <a:spcPct val="80000"/>
              </a:lnSpc>
            </a:pPr>
            <a:r>
              <a:rPr lang="en-US" dirty="0">
                <a:solidFill>
                  <a:schemeClr val="bg1"/>
                </a:solidFill>
              </a:rPr>
              <a:t>Smarter</a:t>
            </a:r>
            <a:br>
              <a:rPr lang="en-US" dirty="0">
                <a:solidFill>
                  <a:schemeClr val="bg1"/>
                </a:solidFill>
              </a:rPr>
            </a:br>
            <a:r>
              <a:rPr lang="en-US" dirty="0">
                <a:solidFill>
                  <a:schemeClr val="bg1"/>
                </a:solidFill>
              </a:rPr>
              <a:t>Queries</a:t>
            </a:r>
          </a:p>
        </p:txBody>
      </p:sp>
      <p:sp>
        <p:nvSpPr>
          <p:cNvPr id="5" name="Text Placeholder 4"/>
          <p:cNvSpPr>
            <a:spLocks noGrp="1"/>
          </p:cNvSpPr>
          <p:nvPr>
            <p:ph sz="quarter" idx="11"/>
          </p:nvPr>
        </p:nvSpPr>
        <p:spPr>
          <a:xfrm>
            <a:off x="3267037" y="1546898"/>
            <a:ext cx="2743200" cy="1494267"/>
          </a:xfrm>
          <a:solidFill>
            <a:schemeClr val="accent5"/>
          </a:solidFill>
        </p:spPr>
        <p:txBody>
          <a:bodyPr>
            <a:normAutofit/>
          </a:bodyPr>
          <a:lstStyle/>
          <a:p>
            <a:pPr>
              <a:lnSpc>
                <a:spcPct val="80000"/>
              </a:lnSpc>
            </a:pPr>
            <a:r>
              <a:rPr lang="en-US" dirty="0">
                <a:solidFill>
                  <a:schemeClr val="bg1"/>
                </a:solidFill>
              </a:rPr>
              <a:t>Unique</a:t>
            </a:r>
            <a:br>
              <a:rPr lang="en-US" dirty="0">
                <a:solidFill>
                  <a:schemeClr val="bg1"/>
                </a:solidFill>
              </a:rPr>
            </a:br>
            <a:r>
              <a:rPr lang="en-US" dirty="0">
                <a:solidFill>
                  <a:schemeClr val="bg1"/>
                </a:solidFill>
              </a:rPr>
              <a:t>Constraints</a:t>
            </a:r>
          </a:p>
        </p:txBody>
      </p:sp>
      <p:sp>
        <p:nvSpPr>
          <p:cNvPr id="6" name="Text Placeholder 5"/>
          <p:cNvSpPr>
            <a:spLocks noGrp="1"/>
          </p:cNvSpPr>
          <p:nvPr>
            <p:ph sz="quarter" idx="10"/>
          </p:nvPr>
        </p:nvSpPr>
        <p:spPr>
          <a:xfrm>
            <a:off x="435370" y="1546898"/>
            <a:ext cx="2743200" cy="1494267"/>
          </a:xfrm>
          <a:solidFill>
            <a:schemeClr val="accent5"/>
          </a:solidFill>
        </p:spPr>
        <p:txBody>
          <a:bodyPr>
            <a:noAutofit/>
          </a:bodyPr>
          <a:lstStyle/>
          <a:p>
            <a:pPr>
              <a:lnSpc>
                <a:spcPct val="80000"/>
              </a:lnSpc>
            </a:pPr>
            <a:r>
              <a:rPr lang="en-US" dirty="0">
                <a:solidFill>
                  <a:schemeClr val="bg1"/>
                </a:solidFill>
              </a:rPr>
              <a:t>Batch Insert, Update, Delete</a:t>
            </a:r>
          </a:p>
        </p:txBody>
      </p:sp>
      <p:sp>
        <p:nvSpPr>
          <p:cNvPr id="8" name="Title 7"/>
          <p:cNvSpPr>
            <a:spLocks noGrp="1"/>
          </p:cNvSpPr>
          <p:nvPr>
            <p:ph type="title"/>
          </p:nvPr>
        </p:nvSpPr>
        <p:spPr/>
        <p:txBody>
          <a:bodyPr/>
          <a:lstStyle/>
          <a:p>
            <a:r>
              <a:rPr lang="en-US" dirty="0"/>
              <a:t>EF Core Enables Long-Requested Features</a:t>
            </a:r>
          </a:p>
        </p:txBody>
      </p:sp>
      <p:sp>
        <p:nvSpPr>
          <p:cNvPr id="10" name="Text Placeholder 1"/>
          <p:cNvSpPr txBox="1">
            <a:spLocks/>
          </p:cNvSpPr>
          <p:nvPr/>
        </p:nvSpPr>
        <p:spPr>
          <a:xfrm>
            <a:off x="8930371" y="3186431"/>
            <a:ext cx="2743200" cy="1496291"/>
          </a:xfrm>
          <a:prstGeom prst="rect">
            <a:avLst/>
          </a:prstGeom>
          <a:solidFill>
            <a:schemeClr val="accent5"/>
          </a:solidFill>
        </p:spPr>
        <p:txBody>
          <a:bodyPr vert="horz" lIns="45720" tIns="45720" rIns="45720" bIns="45720" rtlCol="0" anchor="ctr">
            <a:normAutofit/>
          </a:bodyPr>
          <a:lstStyle>
            <a:lvl1pPr marL="0" indent="0" algn="ctr" defTabSz="586116" rtl="0" eaLnBrk="1" latinLnBrk="0" hangingPunct="1">
              <a:spcBef>
                <a:spcPts val="1025"/>
              </a:spcBef>
              <a:buClr>
                <a:schemeClr val="accent1"/>
              </a:buClr>
              <a:buSzPct val="70000"/>
              <a:buFont typeface="Wingdings" charset="2"/>
              <a:buNone/>
              <a:defRPr sz="3200" b="0" i="0" kern="1200">
                <a:solidFill>
                  <a:schemeClr val="bg1"/>
                </a:solidFill>
                <a:latin typeface="Myriad Pro" panose="020B0503030403020204" pitchFamily="34" charset="0"/>
                <a:ea typeface="+mn-ea"/>
                <a:cs typeface="Arial"/>
              </a:defRPr>
            </a:lvl1pPr>
            <a:lvl2pPr marL="297129" indent="0" algn="l" defTabSz="586116" rtl="0" eaLnBrk="1" latinLnBrk="0" hangingPunct="1">
              <a:spcBef>
                <a:spcPts val="679"/>
              </a:spcBef>
              <a:buClr>
                <a:schemeClr val="bg1">
                  <a:lumMod val="65000"/>
                </a:schemeClr>
              </a:buClr>
              <a:buSzPct val="70000"/>
              <a:buFont typeface="Lucida Grande"/>
              <a:buNone/>
              <a:defRPr sz="2400" b="0" i="0" kern="1200">
                <a:solidFill>
                  <a:schemeClr val="tx1"/>
                </a:solidFill>
                <a:latin typeface="+mn-lt"/>
                <a:ea typeface="+mn-ea"/>
                <a:cs typeface="Arial"/>
              </a:defRPr>
            </a:lvl2pPr>
            <a:lvl3pPr marL="596289" indent="0" algn="l" defTabSz="586116" rtl="0" eaLnBrk="1" latinLnBrk="0" hangingPunct="1">
              <a:spcBef>
                <a:spcPts val="615"/>
              </a:spcBef>
              <a:buClr>
                <a:schemeClr val="bg1">
                  <a:lumMod val="85000"/>
                </a:schemeClr>
              </a:buClr>
              <a:buSzPct val="70000"/>
              <a:buFont typeface="Lucida Grande"/>
              <a:buNone/>
              <a:defRPr sz="2200" b="0" i="0" kern="1200">
                <a:solidFill>
                  <a:schemeClr val="tx1"/>
                </a:solidFill>
                <a:latin typeface="+mn-lt"/>
                <a:ea typeface="+mn-ea"/>
                <a:cs typeface="Arial"/>
              </a:defRPr>
            </a:lvl3pPr>
            <a:lvl4pPr marL="883245" indent="0" algn="l" defTabSz="586116" rtl="0" eaLnBrk="1" latinLnBrk="0" hangingPunct="1">
              <a:spcBef>
                <a:spcPts val="552"/>
              </a:spcBef>
              <a:buClr>
                <a:schemeClr val="bg1">
                  <a:lumMod val="85000"/>
                </a:schemeClr>
              </a:buClr>
              <a:buSzPct val="70000"/>
              <a:buFont typeface="Wingdings" panose="05000000000000000000" pitchFamily="2" charset="2"/>
              <a:buNone/>
              <a:defRPr sz="2000" b="0" i="0" kern="1200" baseline="0">
                <a:solidFill>
                  <a:schemeClr val="tx1"/>
                </a:solidFill>
                <a:latin typeface="+mn-lt"/>
                <a:ea typeface="+mn-ea"/>
                <a:cs typeface="Arial"/>
              </a:defRPr>
            </a:lvl4pPr>
            <a:lvl5pPr marL="1096931" indent="0" algn="l" defTabSz="586116" rtl="0" eaLnBrk="1" latinLnBrk="0" hangingPunct="1">
              <a:spcBef>
                <a:spcPts val="488"/>
              </a:spcBef>
              <a:buClr>
                <a:schemeClr val="bg1">
                  <a:lumMod val="85000"/>
                </a:schemeClr>
              </a:buClr>
              <a:buSzPct val="70000"/>
              <a:buFont typeface="Myriad Pro Light" panose="020B0403030403020204" pitchFamily="34" charset="0"/>
              <a:buNone/>
              <a:tabLst/>
              <a:defRPr sz="1800" b="0" i="0" kern="1200" baseline="0">
                <a:solidFill>
                  <a:schemeClr val="tx1"/>
                </a:solidFill>
                <a:latin typeface="+mn-lt"/>
                <a:ea typeface="+mn-ea"/>
                <a:cs typeface="Arial"/>
              </a:defRPr>
            </a:lvl5pPr>
            <a:lvl6pPr marL="1609784" indent="-215723" algn="l" defTabSz="586116" rtl="0" eaLnBrk="1" latinLnBrk="0" hangingPunct="1">
              <a:spcBef>
                <a:spcPts val="448"/>
              </a:spcBef>
              <a:buClr>
                <a:schemeClr val="bg1">
                  <a:lumMod val="85000"/>
                </a:schemeClr>
              </a:buClr>
              <a:buSzPct val="70000"/>
              <a:buFont typeface="Lucida Grande"/>
              <a:buChar char="•"/>
              <a:defRPr sz="1467" b="0" i="0" kern="1200">
                <a:solidFill>
                  <a:schemeClr val="bg1">
                    <a:lumMod val="50000"/>
                  </a:schemeClr>
                </a:solidFill>
                <a:latin typeface="Myriad Pro Light"/>
                <a:ea typeface="+mn-ea"/>
                <a:cs typeface="Arial"/>
              </a:defRPr>
            </a:lvl6pPr>
            <a:lvl7pPr marL="3809753" indent="-293058" algn="l" defTabSz="586116" rtl="0" eaLnBrk="1" latinLnBrk="0" hangingPunct="1">
              <a:spcBef>
                <a:spcPct val="20000"/>
              </a:spcBef>
              <a:buFont typeface="Arial"/>
              <a:buChar char="•"/>
              <a:defRPr sz="2533" kern="1200">
                <a:solidFill>
                  <a:schemeClr val="tx1"/>
                </a:solidFill>
                <a:latin typeface="+mn-lt"/>
                <a:ea typeface="+mn-ea"/>
                <a:cs typeface="+mn-cs"/>
              </a:defRPr>
            </a:lvl7pPr>
            <a:lvl8pPr marL="4395869" indent="-293058" algn="l" defTabSz="586116" rtl="0" eaLnBrk="1" latinLnBrk="0" hangingPunct="1">
              <a:spcBef>
                <a:spcPct val="20000"/>
              </a:spcBef>
              <a:buFont typeface="Arial"/>
              <a:buChar char="•"/>
              <a:defRPr sz="2533" kern="1200">
                <a:solidFill>
                  <a:schemeClr val="tx1"/>
                </a:solidFill>
                <a:latin typeface="+mn-lt"/>
                <a:ea typeface="+mn-ea"/>
                <a:cs typeface="+mn-cs"/>
              </a:defRPr>
            </a:lvl8pPr>
            <a:lvl9pPr marL="4981983" indent="-293058" algn="l" defTabSz="586116" rtl="0" eaLnBrk="1" latinLnBrk="0" hangingPunct="1">
              <a:spcBef>
                <a:spcPct val="20000"/>
              </a:spcBef>
              <a:buFont typeface="Arial"/>
              <a:buChar char="•"/>
              <a:defRPr sz="2533" kern="1200">
                <a:solidFill>
                  <a:schemeClr val="tx1"/>
                </a:solidFill>
                <a:latin typeface="+mn-lt"/>
                <a:ea typeface="+mn-ea"/>
                <a:cs typeface="+mn-cs"/>
              </a:defRPr>
            </a:lvl9pPr>
          </a:lstStyle>
          <a:p>
            <a:pPr>
              <a:lnSpc>
                <a:spcPct val="80000"/>
              </a:lnSpc>
            </a:pPr>
            <a:r>
              <a:rPr lang="en-US" sz="2400" dirty="0">
                <a:latin typeface="+mn-lt"/>
              </a:rPr>
              <a:t>Smarter &amp; Simpler</a:t>
            </a:r>
            <a:br>
              <a:rPr lang="en-US" sz="2400" dirty="0">
                <a:latin typeface="+mn-lt"/>
              </a:rPr>
            </a:br>
            <a:r>
              <a:rPr lang="en-US" sz="2400" dirty="0">
                <a:latin typeface="+mn-lt"/>
              </a:rPr>
              <a:t>Mapping</a:t>
            </a:r>
          </a:p>
        </p:txBody>
      </p:sp>
      <p:sp>
        <p:nvSpPr>
          <p:cNvPr id="11" name="Text Placeholder 4"/>
          <p:cNvSpPr txBox="1">
            <a:spLocks/>
          </p:cNvSpPr>
          <p:nvPr/>
        </p:nvSpPr>
        <p:spPr>
          <a:xfrm>
            <a:off x="8930371" y="1546999"/>
            <a:ext cx="2743200" cy="1496291"/>
          </a:xfrm>
          <a:prstGeom prst="rect">
            <a:avLst/>
          </a:prstGeom>
          <a:solidFill>
            <a:schemeClr val="accent5"/>
          </a:solidFill>
        </p:spPr>
        <p:txBody>
          <a:bodyPr vert="horz" lIns="91440" tIns="274320" rIns="91440" bIns="274320" rtlCol="0" anchor="ctr">
            <a:normAutofit lnSpcReduction="10000"/>
          </a:bodyPr>
          <a:lstStyle>
            <a:lvl1pPr indent="0" algn="ctr" defTabSz="586003">
              <a:lnSpc>
                <a:spcPct val="80000"/>
              </a:lnSpc>
              <a:spcBef>
                <a:spcPts val="1800"/>
              </a:spcBef>
              <a:buClrTx/>
              <a:buSzPct val="75000"/>
              <a:buFont typeface="Myriad Pro" panose="020B0503030403020204" pitchFamily="34" charset="0"/>
              <a:buNone/>
              <a:defRPr sz="2400" b="0" i="0">
                <a:ea typeface="Gotham Book" panose="02000604040000020004" pitchFamily="50" charset="0"/>
                <a:cs typeface="Gotham Book" panose="02000604040000020004" pitchFamily="50" charset="0"/>
              </a:defRPr>
            </a:lvl1pPr>
            <a:lvl2pPr marL="586003" indent="-288930" defTabSz="586003">
              <a:lnSpc>
                <a:spcPct val="100000"/>
              </a:lnSpc>
              <a:spcBef>
                <a:spcPts val="600"/>
              </a:spcBef>
              <a:buClrTx/>
              <a:buSzPct val="75000"/>
              <a:buFont typeface="Lucida Grande"/>
              <a:buChar char="-"/>
              <a:defRPr sz="2400" b="0" i="0">
                <a:latin typeface="Gotham Book" panose="02000604040000020004" pitchFamily="50" charset="0"/>
                <a:ea typeface="Gotham Book" panose="02000604040000020004" pitchFamily="50" charset="0"/>
                <a:cs typeface="Gotham Book" panose="02000604040000020004" pitchFamily="50" charset="0"/>
              </a:defRPr>
            </a:lvl2pPr>
            <a:lvl3pPr marL="883074" indent="-286898" defTabSz="586003">
              <a:lnSpc>
                <a:spcPct val="100000"/>
              </a:lnSpc>
              <a:spcBef>
                <a:spcPts val="600"/>
              </a:spcBef>
              <a:buClrTx/>
              <a:buSzPct val="75000"/>
              <a:buFont typeface="Lucida Grande"/>
              <a:buChar char="•"/>
              <a:defRPr sz="2400" b="0" i="0">
                <a:latin typeface="Gotham Book" panose="02000604040000020004" pitchFamily="50" charset="0"/>
                <a:ea typeface="Gotham Book" panose="02000604040000020004" pitchFamily="50" charset="0"/>
                <a:cs typeface="Gotham Book" panose="02000604040000020004" pitchFamily="50" charset="0"/>
              </a:defRPr>
            </a:lvl3pPr>
            <a:lvl4pPr marL="1200150" indent="-317500" defTabSz="586003">
              <a:lnSpc>
                <a:spcPct val="100000"/>
              </a:lnSpc>
              <a:spcBef>
                <a:spcPts val="600"/>
              </a:spcBef>
              <a:buClrTx/>
              <a:buSzPct val="75000"/>
              <a:buFont typeface="Wingdings" panose="05000000000000000000" pitchFamily="2" charset="2"/>
              <a:buChar char="§"/>
              <a:defRPr sz="2400" b="0" i="0" baseline="0">
                <a:latin typeface="Gotham Book" panose="02000604040000020004" pitchFamily="50" charset="0"/>
                <a:ea typeface="Gotham Book" panose="02000604040000020004" pitchFamily="50" charset="0"/>
                <a:cs typeface="Gotham Book" panose="02000604040000020004" pitchFamily="50" charset="0"/>
              </a:defRPr>
            </a:lvl4pPr>
            <a:lvl5pPr marL="1371600" indent="-274638" defTabSz="586003">
              <a:lnSpc>
                <a:spcPct val="100000"/>
              </a:lnSpc>
              <a:spcBef>
                <a:spcPts val="600"/>
              </a:spcBef>
              <a:buClrTx/>
              <a:buSzPct val="75000"/>
              <a:buFont typeface="Myriad Pro Light" panose="020B0403030403020204" pitchFamily="34" charset="0"/>
              <a:buChar char="-"/>
              <a:tabLst/>
              <a:defRPr sz="2400" b="0" i="0" baseline="0">
                <a:latin typeface="Gotham Book" panose="02000604040000020004" pitchFamily="50" charset="0"/>
                <a:ea typeface="Gotham Book" panose="02000604040000020004" pitchFamily="50" charset="0"/>
                <a:cs typeface="Gotham Book" panose="02000604040000020004" pitchFamily="50" charset="0"/>
              </a:defRPr>
            </a:lvl5pPr>
            <a:lvl6pPr marL="1719263" indent="-292100" defTabSz="586003">
              <a:spcBef>
                <a:spcPts val="448"/>
              </a:spcBef>
              <a:buClr>
                <a:schemeClr val="tx1"/>
              </a:buClr>
              <a:buSzPct val="70000"/>
              <a:buFont typeface="Montserrat"/>
              <a:buChar char=" "/>
              <a:defRPr lang="en-US" sz="2400" b="0" i="0" baseline="0" dirty="0" smtClean="0">
                <a:solidFill>
                  <a:srgbClr val="404040"/>
                </a:solidFill>
                <a:effectLst/>
                <a:latin typeface="Gotham Book" panose="02000604040000020004" pitchFamily="50" charset="0"/>
                <a:cs typeface="Arial"/>
              </a:defRPr>
            </a:lvl6pPr>
            <a:lvl7pPr marL="2003425" indent="-288925" defTabSz="586003">
              <a:spcBef>
                <a:spcPct val="20000"/>
              </a:spcBef>
              <a:buSzPct val="70000"/>
              <a:buFont typeface="Montserrat"/>
              <a:buChar char=" "/>
              <a:defRPr lang="en-US" sz="2400" dirty="0" smtClean="0">
                <a:solidFill>
                  <a:srgbClr val="404040"/>
                </a:solidFill>
                <a:effectLst/>
                <a:latin typeface="Gotham Book" panose="02000604040000020004" pitchFamily="50" charset="0"/>
              </a:defRPr>
            </a:lvl7pPr>
            <a:lvl8pPr marL="2286000" indent="-282575" defTabSz="586003">
              <a:spcBef>
                <a:spcPct val="20000"/>
              </a:spcBef>
              <a:buSzPct val="70000"/>
              <a:buFont typeface="Montserrat"/>
              <a:buChar char=" "/>
              <a:defRPr lang="en-US" sz="2400" dirty="0" smtClean="0">
                <a:solidFill>
                  <a:srgbClr val="404040"/>
                </a:solidFill>
                <a:effectLst/>
                <a:latin typeface="Gotham Book" panose="02000604040000020004" pitchFamily="50" charset="0"/>
              </a:defRPr>
            </a:lvl8pPr>
            <a:lvl9pPr marL="2571750" indent="-285750" defTabSz="586003">
              <a:spcBef>
                <a:spcPct val="20000"/>
              </a:spcBef>
              <a:buSzPct val="70000"/>
              <a:buFont typeface="Montserrat"/>
              <a:buChar char=" "/>
              <a:defRPr lang="en-US" sz="2400" baseline="0" dirty="0" smtClean="0">
                <a:solidFill>
                  <a:srgbClr val="404040"/>
                </a:solidFill>
                <a:effectLst/>
                <a:latin typeface="Gotham Book" panose="02000604040000020004" pitchFamily="50" charset="0"/>
              </a:defRPr>
            </a:lvl9pPr>
          </a:lstStyle>
          <a:p>
            <a:pPr>
              <a:lnSpc>
                <a:spcPct val="90000"/>
              </a:lnSpc>
            </a:pPr>
            <a:r>
              <a:rPr lang="en-US" dirty="0">
                <a:solidFill>
                  <a:schemeClr val="bg1"/>
                </a:solidFill>
              </a:rPr>
              <a:t>Smarter</a:t>
            </a:r>
            <a:br>
              <a:rPr lang="en-US" dirty="0">
                <a:solidFill>
                  <a:schemeClr val="bg1"/>
                </a:solidFill>
              </a:rPr>
            </a:br>
            <a:r>
              <a:rPr lang="en-US" dirty="0">
                <a:solidFill>
                  <a:schemeClr val="bg1"/>
                </a:solidFill>
              </a:rPr>
              <a:t>Disconnected</a:t>
            </a:r>
            <a:br>
              <a:rPr lang="en-US" dirty="0">
                <a:solidFill>
                  <a:schemeClr val="bg1"/>
                </a:solidFill>
              </a:rPr>
            </a:br>
            <a:r>
              <a:rPr lang="en-US" dirty="0">
                <a:solidFill>
                  <a:schemeClr val="bg1"/>
                </a:solidFill>
              </a:rPr>
              <a:t>Patterns</a:t>
            </a:r>
          </a:p>
        </p:txBody>
      </p:sp>
      <p:sp>
        <p:nvSpPr>
          <p:cNvPr id="12" name="Text Placeholder 6"/>
          <p:cNvSpPr txBox="1">
            <a:spLocks/>
          </p:cNvSpPr>
          <p:nvPr/>
        </p:nvSpPr>
        <p:spPr>
          <a:xfrm>
            <a:off x="6085452" y="5073182"/>
            <a:ext cx="2743200" cy="1494267"/>
          </a:xfrm>
          <a:prstGeom prst="rect">
            <a:avLst/>
          </a:prstGeom>
          <a:solidFill>
            <a:schemeClr val="accent6"/>
          </a:solidFill>
        </p:spPr>
        <p:txBody>
          <a:bodyPr vert="horz" lIns="274320" tIns="274320" rIns="274320" bIns="2743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b="0" i="0" kern="1200">
                <a:solidFill>
                  <a:schemeClr val="tx1"/>
                </a:solidFill>
                <a:latin typeface="+mn-lt"/>
                <a:ea typeface="Gotham Book" panose="02000604040000020004" pitchFamily="50" charset="0"/>
                <a:cs typeface="Gotham Book" panose="02000604040000020004" pitchFamily="5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dirty="0">
                <a:solidFill>
                  <a:schemeClr val="bg1"/>
                </a:solidFill>
              </a:rPr>
              <a:t>Temporary</a:t>
            </a:r>
            <a:br>
              <a:rPr lang="en-US" dirty="0">
                <a:solidFill>
                  <a:schemeClr val="bg1"/>
                </a:solidFill>
              </a:rPr>
            </a:br>
            <a:r>
              <a:rPr lang="en-US" dirty="0">
                <a:solidFill>
                  <a:schemeClr val="bg1"/>
                </a:solidFill>
              </a:rPr>
              <a:t>Properties for run time, not DB</a:t>
            </a:r>
          </a:p>
        </p:txBody>
      </p:sp>
      <p:sp>
        <p:nvSpPr>
          <p:cNvPr id="13" name="Text Placeholder 3"/>
          <p:cNvSpPr txBox="1">
            <a:spLocks/>
          </p:cNvSpPr>
          <p:nvPr/>
        </p:nvSpPr>
        <p:spPr>
          <a:xfrm>
            <a:off x="3267037" y="5073182"/>
            <a:ext cx="2743200" cy="1494267"/>
          </a:xfrm>
          <a:prstGeom prst="rect">
            <a:avLst/>
          </a:prstGeom>
          <a:solidFill>
            <a:schemeClr val="accent6"/>
          </a:solidFill>
        </p:spPr>
        <p:txBody>
          <a:bodyPr vert="horz" lIns="274320" tIns="274320" rIns="274320" bIns="2743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b="0" i="0" kern="1200">
                <a:solidFill>
                  <a:schemeClr val="tx1"/>
                </a:solidFill>
                <a:latin typeface="+mn-lt"/>
                <a:ea typeface="Gotham Book" panose="02000604040000020004" pitchFamily="50" charset="0"/>
                <a:cs typeface="Gotham Book" panose="02000604040000020004" pitchFamily="5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Opt out of</a:t>
            </a:r>
            <a:br>
              <a:rPr lang="en-US" dirty="0">
                <a:solidFill>
                  <a:schemeClr val="bg1"/>
                </a:solidFill>
              </a:rPr>
            </a:br>
            <a:r>
              <a:rPr lang="en-US" dirty="0">
                <a:solidFill>
                  <a:schemeClr val="bg1"/>
                </a:solidFill>
              </a:rPr>
              <a:t>DB Transactions at </a:t>
            </a:r>
            <a:r>
              <a:rPr lang="en-US" dirty="0" err="1">
                <a:solidFill>
                  <a:schemeClr val="bg1"/>
                </a:solidFill>
              </a:rPr>
              <a:t>SaveChanges</a:t>
            </a:r>
            <a:endParaRPr lang="en-US" dirty="0">
              <a:solidFill>
                <a:schemeClr val="bg1"/>
              </a:solidFill>
            </a:endParaRPr>
          </a:p>
        </p:txBody>
      </p:sp>
      <p:sp>
        <p:nvSpPr>
          <p:cNvPr id="14" name="Text Placeholder 2"/>
          <p:cNvSpPr txBox="1">
            <a:spLocks/>
          </p:cNvSpPr>
          <p:nvPr/>
        </p:nvSpPr>
        <p:spPr>
          <a:xfrm>
            <a:off x="435370" y="5073182"/>
            <a:ext cx="2743200" cy="1494267"/>
          </a:xfrm>
          <a:prstGeom prst="rect">
            <a:avLst/>
          </a:prstGeom>
          <a:solidFill>
            <a:schemeClr val="accent6"/>
          </a:solidFill>
        </p:spPr>
        <p:txBody>
          <a:bodyPr vert="horz" lIns="274320" tIns="274320" rIns="274320" bIns="2743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b="0" i="0" kern="1200">
                <a:solidFill>
                  <a:schemeClr val="tx1"/>
                </a:solidFill>
                <a:latin typeface="+mn-lt"/>
                <a:ea typeface="Gotham Book" panose="02000604040000020004" pitchFamily="50" charset="0"/>
                <a:cs typeface="Gotham Book" panose="02000604040000020004" pitchFamily="5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dirty="0">
                <a:solidFill>
                  <a:schemeClr val="bg1"/>
                </a:solidFill>
              </a:rPr>
              <a:t>Mapping to Backing</a:t>
            </a:r>
            <a:br>
              <a:rPr lang="en-US" dirty="0">
                <a:solidFill>
                  <a:schemeClr val="bg1"/>
                </a:solidFill>
              </a:rPr>
            </a:br>
            <a:r>
              <a:rPr lang="en-US" dirty="0">
                <a:solidFill>
                  <a:schemeClr val="bg1"/>
                </a:solidFill>
              </a:rPr>
              <a:t>Fields</a:t>
            </a:r>
          </a:p>
        </p:txBody>
      </p:sp>
      <p:sp>
        <p:nvSpPr>
          <p:cNvPr id="15" name="Text Placeholder 1"/>
          <p:cNvSpPr txBox="1">
            <a:spLocks/>
          </p:cNvSpPr>
          <p:nvPr/>
        </p:nvSpPr>
        <p:spPr>
          <a:xfrm>
            <a:off x="8930371" y="5089619"/>
            <a:ext cx="2743200" cy="1496291"/>
          </a:xfrm>
          <a:prstGeom prst="rect">
            <a:avLst/>
          </a:prstGeom>
          <a:solidFill>
            <a:schemeClr val="accent6"/>
          </a:solidFill>
        </p:spPr>
        <p:txBody>
          <a:bodyPr vert="horz" lIns="45720" tIns="45720" rIns="45720" bIns="45720" rtlCol="0" anchor="ctr">
            <a:normAutofit/>
          </a:bodyPr>
          <a:lstStyle>
            <a:lvl1pPr marL="0" indent="0" algn="ctr" defTabSz="586116" rtl="0" eaLnBrk="1" latinLnBrk="0" hangingPunct="1">
              <a:spcBef>
                <a:spcPts val="1025"/>
              </a:spcBef>
              <a:buClr>
                <a:schemeClr val="accent1"/>
              </a:buClr>
              <a:buSzPct val="70000"/>
              <a:buFont typeface="Wingdings" charset="2"/>
              <a:buNone/>
              <a:defRPr sz="3200" b="0" i="0" kern="1200">
                <a:solidFill>
                  <a:schemeClr val="bg1"/>
                </a:solidFill>
                <a:latin typeface="Myriad Pro" panose="020B0503030403020204" pitchFamily="34" charset="0"/>
                <a:ea typeface="+mn-ea"/>
                <a:cs typeface="Arial"/>
              </a:defRPr>
            </a:lvl1pPr>
            <a:lvl2pPr marL="297129" indent="0" algn="l" defTabSz="586116" rtl="0" eaLnBrk="1" latinLnBrk="0" hangingPunct="1">
              <a:spcBef>
                <a:spcPts val="679"/>
              </a:spcBef>
              <a:buClr>
                <a:schemeClr val="bg1">
                  <a:lumMod val="65000"/>
                </a:schemeClr>
              </a:buClr>
              <a:buSzPct val="70000"/>
              <a:buFont typeface="Lucida Grande"/>
              <a:buNone/>
              <a:defRPr sz="2400" b="0" i="0" kern="1200">
                <a:solidFill>
                  <a:schemeClr val="tx1"/>
                </a:solidFill>
                <a:latin typeface="+mn-lt"/>
                <a:ea typeface="+mn-ea"/>
                <a:cs typeface="Arial"/>
              </a:defRPr>
            </a:lvl2pPr>
            <a:lvl3pPr marL="596289" indent="0" algn="l" defTabSz="586116" rtl="0" eaLnBrk="1" latinLnBrk="0" hangingPunct="1">
              <a:spcBef>
                <a:spcPts val="615"/>
              </a:spcBef>
              <a:buClr>
                <a:schemeClr val="bg1">
                  <a:lumMod val="85000"/>
                </a:schemeClr>
              </a:buClr>
              <a:buSzPct val="70000"/>
              <a:buFont typeface="Lucida Grande"/>
              <a:buNone/>
              <a:defRPr sz="2200" b="0" i="0" kern="1200">
                <a:solidFill>
                  <a:schemeClr val="tx1"/>
                </a:solidFill>
                <a:latin typeface="+mn-lt"/>
                <a:ea typeface="+mn-ea"/>
                <a:cs typeface="Arial"/>
              </a:defRPr>
            </a:lvl3pPr>
            <a:lvl4pPr marL="883245" indent="0" algn="l" defTabSz="586116" rtl="0" eaLnBrk="1" latinLnBrk="0" hangingPunct="1">
              <a:spcBef>
                <a:spcPts val="552"/>
              </a:spcBef>
              <a:buClr>
                <a:schemeClr val="bg1">
                  <a:lumMod val="85000"/>
                </a:schemeClr>
              </a:buClr>
              <a:buSzPct val="70000"/>
              <a:buFont typeface="Wingdings" panose="05000000000000000000" pitchFamily="2" charset="2"/>
              <a:buNone/>
              <a:defRPr sz="2000" b="0" i="0" kern="1200" baseline="0">
                <a:solidFill>
                  <a:schemeClr val="tx1"/>
                </a:solidFill>
                <a:latin typeface="+mn-lt"/>
                <a:ea typeface="+mn-ea"/>
                <a:cs typeface="Arial"/>
              </a:defRPr>
            </a:lvl4pPr>
            <a:lvl5pPr marL="1096931" indent="0" algn="l" defTabSz="586116" rtl="0" eaLnBrk="1" latinLnBrk="0" hangingPunct="1">
              <a:spcBef>
                <a:spcPts val="488"/>
              </a:spcBef>
              <a:buClr>
                <a:schemeClr val="bg1">
                  <a:lumMod val="85000"/>
                </a:schemeClr>
              </a:buClr>
              <a:buSzPct val="70000"/>
              <a:buFont typeface="Myriad Pro Light" panose="020B0403030403020204" pitchFamily="34" charset="0"/>
              <a:buNone/>
              <a:tabLst/>
              <a:defRPr sz="1800" b="0" i="0" kern="1200" baseline="0">
                <a:solidFill>
                  <a:schemeClr val="tx1"/>
                </a:solidFill>
                <a:latin typeface="+mn-lt"/>
                <a:ea typeface="+mn-ea"/>
                <a:cs typeface="Arial"/>
              </a:defRPr>
            </a:lvl5pPr>
            <a:lvl6pPr marL="1609784" indent="-215723" algn="l" defTabSz="586116" rtl="0" eaLnBrk="1" latinLnBrk="0" hangingPunct="1">
              <a:spcBef>
                <a:spcPts val="448"/>
              </a:spcBef>
              <a:buClr>
                <a:schemeClr val="bg1">
                  <a:lumMod val="85000"/>
                </a:schemeClr>
              </a:buClr>
              <a:buSzPct val="70000"/>
              <a:buFont typeface="Lucida Grande"/>
              <a:buChar char="•"/>
              <a:defRPr sz="1467" b="0" i="0" kern="1200">
                <a:solidFill>
                  <a:schemeClr val="bg1">
                    <a:lumMod val="50000"/>
                  </a:schemeClr>
                </a:solidFill>
                <a:latin typeface="Myriad Pro Light"/>
                <a:ea typeface="+mn-ea"/>
                <a:cs typeface="Arial"/>
              </a:defRPr>
            </a:lvl6pPr>
            <a:lvl7pPr marL="3809753" indent="-293058" algn="l" defTabSz="586116" rtl="0" eaLnBrk="1" latinLnBrk="0" hangingPunct="1">
              <a:spcBef>
                <a:spcPct val="20000"/>
              </a:spcBef>
              <a:buFont typeface="Arial"/>
              <a:buChar char="•"/>
              <a:defRPr sz="2533" kern="1200">
                <a:solidFill>
                  <a:schemeClr val="tx1"/>
                </a:solidFill>
                <a:latin typeface="+mn-lt"/>
                <a:ea typeface="+mn-ea"/>
                <a:cs typeface="+mn-cs"/>
              </a:defRPr>
            </a:lvl7pPr>
            <a:lvl8pPr marL="4395869" indent="-293058" algn="l" defTabSz="586116" rtl="0" eaLnBrk="1" latinLnBrk="0" hangingPunct="1">
              <a:spcBef>
                <a:spcPct val="20000"/>
              </a:spcBef>
              <a:buFont typeface="Arial"/>
              <a:buChar char="•"/>
              <a:defRPr sz="2533" kern="1200">
                <a:solidFill>
                  <a:schemeClr val="tx1"/>
                </a:solidFill>
                <a:latin typeface="+mn-lt"/>
                <a:ea typeface="+mn-ea"/>
                <a:cs typeface="+mn-cs"/>
              </a:defRPr>
            </a:lvl8pPr>
            <a:lvl9pPr marL="4981983" indent="-293058" algn="l" defTabSz="586116" rtl="0" eaLnBrk="1" latinLnBrk="0" hangingPunct="1">
              <a:spcBef>
                <a:spcPct val="20000"/>
              </a:spcBef>
              <a:buFont typeface="Arial"/>
              <a:buChar char="•"/>
              <a:defRPr sz="2533" kern="1200">
                <a:solidFill>
                  <a:schemeClr val="tx1"/>
                </a:solidFill>
                <a:latin typeface="+mn-lt"/>
                <a:ea typeface="+mn-ea"/>
                <a:cs typeface="+mn-cs"/>
              </a:defRPr>
            </a:lvl9pPr>
          </a:lstStyle>
          <a:p>
            <a:pPr>
              <a:lnSpc>
                <a:spcPct val="80000"/>
              </a:lnSpc>
            </a:pPr>
            <a:r>
              <a:rPr lang="en-US" sz="2400" dirty="0">
                <a:latin typeface="+mn-lt"/>
              </a:rPr>
              <a:t>Simple Service</a:t>
            </a:r>
            <a:br>
              <a:rPr lang="en-US" sz="2400" dirty="0">
                <a:latin typeface="+mn-lt"/>
              </a:rPr>
            </a:br>
            <a:r>
              <a:rPr lang="en-US" sz="2400" dirty="0">
                <a:latin typeface="+mn-lt"/>
              </a:rPr>
              <a:t>Replacement</a:t>
            </a:r>
          </a:p>
        </p:txBody>
      </p:sp>
      <p:cxnSp>
        <p:nvCxnSpPr>
          <p:cNvPr id="17" name="Straight Connector 16"/>
          <p:cNvCxnSpPr/>
          <p:nvPr/>
        </p:nvCxnSpPr>
        <p:spPr>
          <a:xfrm flipV="1">
            <a:off x="435370" y="4868562"/>
            <a:ext cx="11238201" cy="16476"/>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useBgFill="1">
        <p:nvSpPr>
          <p:cNvPr id="21" name="TextBox 20"/>
          <p:cNvSpPr txBox="1"/>
          <p:nvPr/>
        </p:nvSpPr>
        <p:spPr>
          <a:xfrm>
            <a:off x="5222788" y="4737806"/>
            <a:ext cx="1823000" cy="266882"/>
          </a:xfrm>
          <a:prstGeom prst="rect">
            <a:avLst/>
          </a:prstGeom>
        </p:spPr>
        <p:txBody>
          <a:bodyPr wrap="none" tIns="0" bIns="0" rtlCol="0" anchor="ctr" anchorCtr="0">
            <a:noAutofit/>
          </a:bodyPr>
          <a:lstStyle/>
          <a:p>
            <a:r>
              <a:rPr lang="en-US" sz="2800" dirty="0"/>
              <a:t>EF Core 1.1</a:t>
            </a:r>
          </a:p>
        </p:txBody>
      </p:sp>
    </p:spTree>
    <p:extLst>
      <p:ext uri="{BB962C8B-B14F-4D97-AF65-F5344CB8AC3E}">
        <p14:creationId xmlns:p14="http://schemas.microsoft.com/office/powerpoint/2010/main" val="1503697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817880" y="368688"/>
            <a:ext cx="10515600" cy="1325563"/>
          </a:xfrm>
        </p:spPr>
        <p:txBody>
          <a:bodyPr/>
          <a:lstStyle/>
          <a:p>
            <a:r>
              <a:rPr lang="en-US" dirty="0"/>
              <a:t>Next After EF Core 1.1</a:t>
            </a:r>
          </a:p>
        </p:txBody>
      </p:sp>
      <p:sp>
        <p:nvSpPr>
          <p:cNvPr id="3" name="Rectangle 2"/>
          <p:cNvSpPr/>
          <p:nvPr/>
        </p:nvSpPr>
        <p:spPr>
          <a:xfrm>
            <a:off x="5349240" y="3716226"/>
            <a:ext cx="6482080" cy="830997"/>
          </a:xfrm>
          <a:prstGeom prst="rect">
            <a:avLst/>
          </a:prstGeom>
        </p:spPr>
        <p:txBody>
          <a:bodyPr wrap="square">
            <a:spAutoFit/>
          </a:bodyPr>
          <a:lstStyle/>
          <a:p>
            <a:r>
              <a:rPr lang="en-US" sz="2400" dirty="0">
                <a:latin typeface="+mj-lt"/>
              </a:rPr>
              <a:t>Complex/value types</a:t>
            </a:r>
          </a:p>
          <a:p>
            <a:r>
              <a:rPr lang="en-US" sz="2400" dirty="0">
                <a:latin typeface="+mj-lt"/>
              </a:rPr>
              <a:t>Visual Studio wizard for reverse engineering</a:t>
            </a:r>
          </a:p>
        </p:txBody>
      </p:sp>
      <p:sp>
        <p:nvSpPr>
          <p:cNvPr id="7" name="Content Placeholder 11"/>
          <p:cNvSpPr txBox="1">
            <a:spLocks/>
          </p:cNvSpPr>
          <p:nvPr/>
        </p:nvSpPr>
        <p:spPr>
          <a:xfrm>
            <a:off x="528320" y="3702587"/>
            <a:ext cx="4643120" cy="4144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3200" dirty="0">
                <a:solidFill>
                  <a:schemeClr val="accent6">
                    <a:lumMod val="50000"/>
                  </a:schemeClr>
                </a:solidFill>
                <a:latin typeface="+mj-lt"/>
              </a:rPr>
              <a:t>Parity with EF6.x</a:t>
            </a:r>
          </a:p>
          <a:p>
            <a:pPr marL="0" indent="0" algn="r">
              <a:buFont typeface="Arial" panose="020B0604020202020204" pitchFamily="34" charset="0"/>
              <a:buNone/>
            </a:pPr>
            <a:endParaRPr lang="en-US" sz="2400" dirty="0">
              <a:solidFill>
                <a:schemeClr val="accent6"/>
              </a:solidFill>
              <a:latin typeface="+mj-lt"/>
            </a:endParaRPr>
          </a:p>
        </p:txBody>
      </p:sp>
      <p:cxnSp>
        <p:nvCxnSpPr>
          <p:cNvPr id="13" name="Straight Connector 12"/>
          <p:cNvCxnSpPr/>
          <p:nvPr/>
        </p:nvCxnSpPr>
        <p:spPr>
          <a:xfrm>
            <a:off x="5257800" y="3261360"/>
            <a:ext cx="5080" cy="1740731"/>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349240" y="5340780"/>
            <a:ext cx="6096000" cy="830997"/>
          </a:xfrm>
          <a:prstGeom prst="rect">
            <a:avLst/>
          </a:prstGeom>
        </p:spPr>
        <p:txBody>
          <a:bodyPr>
            <a:spAutoFit/>
          </a:bodyPr>
          <a:lstStyle/>
          <a:p>
            <a:r>
              <a:rPr lang="en-US" sz="2400" dirty="0">
                <a:latin typeface="+mj-lt"/>
              </a:rPr>
              <a:t>Mapping to fields for navigation properties</a:t>
            </a:r>
          </a:p>
          <a:p>
            <a:r>
              <a:rPr lang="en-US" sz="2400" dirty="0">
                <a:latin typeface="+mj-lt"/>
              </a:rPr>
              <a:t>Simple type conversions</a:t>
            </a:r>
          </a:p>
        </p:txBody>
      </p:sp>
      <p:sp>
        <p:nvSpPr>
          <p:cNvPr id="18" name="Content Placeholder 11"/>
          <p:cNvSpPr txBox="1">
            <a:spLocks/>
          </p:cNvSpPr>
          <p:nvPr/>
        </p:nvSpPr>
        <p:spPr>
          <a:xfrm>
            <a:off x="528320" y="5455592"/>
            <a:ext cx="4643120" cy="4226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3200" dirty="0">
                <a:solidFill>
                  <a:schemeClr val="accent2">
                    <a:lumMod val="75000"/>
                  </a:schemeClr>
                </a:solidFill>
                <a:latin typeface="+mj-lt"/>
              </a:rPr>
              <a:t>New Capabilities</a:t>
            </a:r>
          </a:p>
        </p:txBody>
      </p:sp>
      <p:cxnSp>
        <p:nvCxnSpPr>
          <p:cNvPr id="19" name="Straight Connector 18"/>
          <p:cNvCxnSpPr/>
          <p:nvPr/>
        </p:nvCxnSpPr>
        <p:spPr>
          <a:xfrm>
            <a:off x="5262880" y="5282953"/>
            <a:ext cx="10160" cy="946653"/>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639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a:t>Composable</a:t>
            </a:r>
            <a:r>
              <a:rPr lang="en-US" dirty="0"/>
              <a:t> is not just about Nuget packages</a:t>
            </a:r>
          </a:p>
        </p:txBody>
      </p:sp>
      <p:sp>
        <p:nvSpPr>
          <p:cNvPr id="9" name="Content Placeholder 8"/>
          <p:cNvSpPr>
            <a:spLocks noGrp="1"/>
          </p:cNvSpPr>
          <p:nvPr>
            <p:ph idx="1"/>
          </p:nvPr>
        </p:nvSpPr>
        <p:spPr>
          <a:xfrm>
            <a:off x="838200" y="1825625"/>
            <a:ext cx="10515600" cy="2593112"/>
          </a:xfrm>
        </p:spPr>
        <p:txBody>
          <a:bodyPr>
            <a:noAutofit/>
          </a:bodyPr>
          <a:lstStyle/>
          <a:p>
            <a:pPr marL="0" indent="0">
              <a:buNone/>
            </a:pPr>
            <a:r>
              <a:rPr lang="en-US" sz="2000" dirty="0"/>
              <a:t>EF is made up of 100’s of services</a:t>
            </a:r>
          </a:p>
          <a:p>
            <a:pPr marL="0" indent="0">
              <a:buNone/>
            </a:pPr>
            <a:r>
              <a:rPr lang="en-US" sz="2000" dirty="0"/>
              <a:t>Service i.e. class that has a single responsibility</a:t>
            </a:r>
          </a:p>
          <a:p>
            <a:pPr marL="457200" lvl="1" indent="0">
              <a:buNone/>
            </a:pPr>
            <a:r>
              <a:rPr lang="en-US" sz="1800" dirty="0"/>
              <a:t>Detecting changes to an object since it was pulled from the database</a:t>
            </a:r>
          </a:p>
          <a:p>
            <a:pPr marL="457200" lvl="1" indent="0">
              <a:buNone/>
            </a:pPr>
            <a:r>
              <a:rPr lang="en-US" sz="1800" dirty="0"/>
              <a:t>Taking a particular part of a </a:t>
            </a:r>
            <a:r>
              <a:rPr lang="en-US" sz="1800" dirty="0" err="1"/>
              <a:t>linq</a:t>
            </a:r>
            <a:r>
              <a:rPr lang="en-US" sz="1800" dirty="0"/>
              <a:t> query and translating it to </a:t>
            </a:r>
            <a:r>
              <a:rPr lang="en-US" sz="1800" dirty="0" err="1"/>
              <a:t>sql</a:t>
            </a:r>
            <a:endParaRPr lang="en-US" sz="1800" dirty="0"/>
          </a:p>
          <a:p>
            <a:pPr marL="0" indent="0">
              <a:buNone/>
            </a:pPr>
            <a:r>
              <a:rPr lang="en-US" sz="2000" dirty="0"/>
              <a:t>Reuse a piece of EF</a:t>
            </a:r>
          </a:p>
          <a:p>
            <a:pPr marL="457200" lvl="1" indent="0">
              <a:buNone/>
            </a:pPr>
            <a:r>
              <a:rPr lang="en-US" sz="1800" dirty="0"/>
              <a:t>Rowan uses type mapper as an example: </a:t>
            </a:r>
            <a:r>
              <a:rPr lang="en-US" sz="1800" dirty="0" err="1"/>
              <a:t>var</a:t>
            </a:r>
            <a:r>
              <a:rPr lang="en-US" sz="1800" dirty="0"/>
              <a:t> mapper=_</a:t>
            </a:r>
            <a:r>
              <a:rPr lang="en-US" sz="1800" dirty="0" err="1"/>
              <a:t>context.GetService</a:t>
            </a:r>
            <a:r>
              <a:rPr lang="en-US" sz="1800" dirty="0"/>
              <a:t>&lt;</a:t>
            </a:r>
            <a:r>
              <a:rPr lang="en-US" sz="1800" dirty="0" err="1"/>
              <a:t>IRelationalTypeMapper</a:t>
            </a:r>
            <a:r>
              <a:rPr lang="en-US" sz="1800" dirty="0"/>
              <a:t>&gt;</a:t>
            </a:r>
          </a:p>
          <a:p>
            <a:pPr marL="0" indent="0">
              <a:buNone/>
            </a:pPr>
            <a:r>
              <a:rPr lang="en-US" sz="2000" dirty="0"/>
              <a:t>Replace/tweak a piece of EF (1.1)</a:t>
            </a:r>
          </a:p>
          <a:p>
            <a:pPr marL="457200" lvl="1" indent="0">
              <a:buNone/>
            </a:pPr>
            <a:endParaRPr lang="en-US" sz="1800" dirty="0"/>
          </a:p>
        </p:txBody>
      </p:sp>
      <p:sp>
        <p:nvSpPr>
          <p:cNvPr id="11" name="Rectangle 10"/>
          <p:cNvSpPr/>
          <p:nvPr/>
        </p:nvSpPr>
        <p:spPr>
          <a:xfrm>
            <a:off x="1284627" y="4553674"/>
            <a:ext cx="9243060" cy="1200329"/>
          </a:xfrm>
          <a:prstGeom prst="rect">
            <a:avLst/>
          </a:prstGeom>
        </p:spPr>
        <p:txBody>
          <a:bodyPr wrap="square">
            <a:spAutoFit/>
          </a:bodyPr>
          <a:lstStyle/>
          <a:p>
            <a:r>
              <a:rPr lang="en-US" dirty="0"/>
              <a:t>protected internal override void </a:t>
            </a:r>
            <a:r>
              <a:rPr lang="en-US" dirty="0" err="1"/>
              <a:t>OnConfiguring</a:t>
            </a:r>
            <a:r>
              <a:rPr lang="en-US" dirty="0"/>
              <a:t>(</a:t>
            </a:r>
            <a:r>
              <a:rPr lang="en-US" dirty="0" err="1"/>
              <a:t>DbContextOptionsBuilder</a:t>
            </a:r>
            <a:r>
              <a:rPr lang="en-US" dirty="0"/>
              <a:t> </a:t>
            </a:r>
            <a:r>
              <a:rPr lang="en-US" dirty="0" err="1"/>
              <a:t>optionsBuilder</a:t>
            </a:r>
            <a:r>
              <a:rPr lang="en-US" dirty="0"/>
              <a:t>)</a:t>
            </a:r>
          </a:p>
          <a:p>
            <a:r>
              <a:rPr lang="en-US" dirty="0"/>
              <a:t>  =&gt; </a:t>
            </a:r>
            <a:r>
              <a:rPr lang="en-US" dirty="0" err="1"/>
              <a:t>optionsBuilder</a:t>
            </a:r>
            <a:endParaRPr lang="en-US" dirty="0"/>
          </a:p>
          <a:p>
            <a:r>
              <a:rPr lang="en-US" dirty="0"/>
              <a:t>      .</a:t>
            </a:r>
            <a:r>
              <a:rPr lang="en-US" dirty="0" err="1"/>
              <a:t>ReplaceService</a:t>
            </a:r>
            <a:r>
              <a:rPr lang="en-US" dirty="0"/>
              <a:t>&lt;</a:t>
            </a:r>
            <a:r>
              <a:rPr lang="en-US" dirty="0" err="1"/>
              <a:t>IModelCustomizer</a:t>
            </a:r>
            <a:r>
              <a:rPr lang="en-US" dirty="0"/>
              <a:t>, </a:t>
            </a:r>
            <a:r>
              <a:rPr lang="en-US" dirty="0" err="1"/>
              <a:t>CustomModelCustomizer</a:t>
            </a:r>
            <a:r>
              <a:rPr lang="en-US" dirty="0"/>
              <a:t>&gt;()</a:t>
            </a:r>
          </a:p>
          <a:p>
            <a:r>
              <a:rPr lang="en-US" dirty="0"/>
              <a:t>      .</a:t>
            </a:r>
            <a:r>
              <a:rPr lang="en-US" dirty="0" err="1"/>
              <a:t>UseInMemoryDatabase</a:t>
            </a:r>
            <a:r>
              <a:rPr lang="en-US" dirty="0"/>
              <a:t>();</a:t>
            </a:r>
          </a:p>
        </p:txBody>
      </p:sp>
    </p:spTree>
    <p:extLst>
      <p:ext uri="{BB962C8B-B14F-4D97-AF65-F5344CB8AC3E}">
        <p14:creationId xmlns:p14="http://schemas.microsoft.com/office/powerpoint/2010/main" val="2874436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sz="quarter" idx="18"/>
          </p:nvPr>
        </p:nvSpPr>
        <p:spPr>
          <a:xfrm>
            <a:off x="6608963" y="4042519"/>
            <a:ext cx="2833885" cy="1643694"/>
          </a:xfrm>
          <a:solidFill>
            <a:schemeClr val="accent2"/>
          </a:solidFill>
        </p:spPr>
        <p:txBody>
          <a:bodyPr/>
          <a:lstStyle/>
          <a:p>
            <a:r>
              <a:rPr lang="en-US" dirty="0"/>
              <a:t>ASP.NET Core</a:t>
            </a:r>
            <a:br>
              <a:rPr lang="en-US" dirty="0"/>
            </a:br>
            <a:r>
              <a:rPr lang="en-US" dirty="0"/>
              <a:t>Integration</a:t>
            </a:r>
          </a:p>
        </p:txBody>
      </p:sp>
      <p:sp>
        <p:nvSpPr>
          <p:cNvPr id="3" name="Content Placeholder 2"/>
          <p:cNvSpPr>
            <a:spLocks noGrp="1"/>
          </p:cNvSpPr>
          <p:nvPr>
            <p:ph sz="quarter" idx="17"/>
          </p:nvPr>
        </p:nvSpPr>
        <p:spPr>
          <a:xfrm>
            <a:off x="3607078" y="4042519"/>
            <a:ext cx="2833885" cy="1643694"/>
          </a:xfrm>
          <a:solidFill>
            <a:schemeClr val="accent2"/>
          </a:solidFill>
        </p:spPr>
        <p:txBody>
          <a:bodyPr>
            <a:normAutofit/>
          </a:bodyPr>
          <a:lstStyle/>
          <a:p>
            <a:r>
              <a:rPr lang="en-US" dirty="0"/>
              <a:t>Seed from JSON</a:t>
            </a:r>
            <a:endParaRPr lang="en-US" dirty="0">
              <a:latin typeface="+mj-lt"/>
            </a:endParaRPr>
          </a:p>
        </p:txBody>
      </p:sp>
      <p:sp>
        <p:nvSpPr>
          <p:cNvPr id="4" name="Content Placeholder 3"/>
          <p:cNvSpPr>
            <a:spLocks noGrp="1"/>
          </p:cNvSpPr>
          <p:nvPr>
            <p:ph sz="quarter" idx="16"/>
          </p:nvPr>
        </p:nvSpPr>
        <p:spPr>
          <a:xfrm>
            <a:off x="605193" y="4042519"/>
            <a:ext cx="2833885" cy="1643694"/>
          </a:xfrm>
          <a:solidFill>
            <a:schemeClr val="accent2"/>
          </a:solidFill>
        </p:spPr>
        <p:txBody>
          <a:bodyPr/>
          <a:lstStyle/>
          <a:p>
            <a:r>
              <a:rPr lang="en-US" dirty="0"/>
              <a:t>Logging</a:t>
            </a:r>
          </a:p>
        </p:txBody>
      </p:sp>
      <p:sp>
        <p:nvSpPr>
          <p:cNvPr id="5" name="Content Placeholder 4"/>
          <p:cNvSpPr>
            <a:spLocks noGrp="1"/>
          </p:cNvSpPr>
          <p:nvPr>
            <p:ph sz="quarter" idx="12"/>
          </p:nvPr>
        </p:nvSpPr>
        <p:spPr>
          <a:xfrm>
            <a:off x="6608963" y="2164080"/>
            <a:ext cx="2833885" cy="1643694"/>
          </a:xfrm>
          <a:solidFill>
            <a:schemeClr val="accent2"/>
          </a:solidFill>
        </p:spPr>
        <p:txBody>
          <a:bodyPr>
            <a:normAutofit/>
          </a:bodyPr>
          <a:lstStyle/>
          <a:p>
            <a:r>
              <a:rPr lang="en-US" dirty="0"/>
              <a:t>Migrations</a:t>
            </a:r>
            <a:br>
              <a:rPr lang="en-US" dirty="0"/>
            </a:br>
            <a:r>
              <a:rPr lang="en-US" dirty="0"/>
              <a:t>Enhancements</a:t>
            </a:r>
          </a:p>
        </p:txBody>
      </p:sp>
      <p:sp>
        <p:nvSpPr>
          <p:cNvPr id="6" name="Content Placeholder 5"/>
          <p:cNvSpPr>
            <a:spLocks noGrp="1"/>
          </p:cNvSpPr>
          <p:nvPr>
            <p:ph sz="quarter" idx="11"/>
          </p:nvPr>
        </p:nvSpPr>
        <p:spPr>
          <a:xfrm>
            <a:off x="3607078" y="2164080"/>
            <a:ext cx="2833885" cy="1643694"/>
          </a:xfrm>
          <a:solidFill>
            <a:schemeClr val="accent2"/>
          </a:solidFill>
        </p:spPr>
        <p:txBody>
          <a:bodyPr>
            <a:normAutofit/>
          </a:bodyPr>
          <a:lstStyle/>
          <a:p>
            <a:r>
              <a:rPr lang="en-US" dirty="0"/>
              <a:t>In Memory</a:t>
            </a:r>
            <a:br>
              <a:rPr lang="en-US" dirty="0"/>
            </a:br>
            <a:r>
              <a:rPr lang="en-US" dirty="0"/>
              <a:t>Provider</a:t>
            </a:r>
          </a:p>
        </p:txBody>
      </p:sp>
      <p:sp>
        <p:nvSpPr>
          <p:cNvPr id="7" name="Content Placeholder 6"/>
          <p:cNvSpPr>
            <a:spLocks noGrp="1"/>
          </p:cNvSpPr>
          <p:nvPr>
            <p:ph sz="quarter" idx="10"/>
          </p:nvPr>
        </p:nvSpPr>
        <p:spPr>
          <a:xfrm>
            <a:off x="605193" y="2164080"/>
            <a:ext cx="2833885" cy="1643694"/>
          </a:xfrm>
          <a:solidFill>
            <a:schemeClr val="accent2"/>
          </a:solidFill>
        </p:spPr>
        <p:txBody>
          <a:bodyPr/>
          <a:lstStyle/>
          <a:p>
            <a:r>
              <a:rPr lang="en-US" dirty="0"/>
              <a:t>Change Tracker</a:t>
            </a:r>
            <a:br>
              <a:rPr lang="en-US" dirty="0"/>
            </a:br>
            <a:r>
              <a:rPr lang="en-US" dirty="0"/>
              <a:t>Familiar/Different</a:t>
            </a:r>
          </a:p>
        </p:txBody>
      </p:sp>
      <p:sp>
        <p:nvSpPr>
          <p:cNvPr id="8" name="Title 7"/>
          <p:cNvSpPr>
            <a:spLocks noGrp="1"/>
          </p:cNvSpPr>
          <p:nvPr>
            <p:ph type="title"/>
          </p:nvPr>
        </p:nvSpPr>
        <p:spPr/>
        <p:txBody>
          <a:bodyPr/>
          <a:lstStyle/>
          <a:p>
            <a:r>
              <a:rPr lang="en-US" dirty="0"/>
              <a:t>My Picks To Share</a:t>
            </a:r>
          </a:p>
        </p:txBody>
      </p:sp>
      <p:sp>
        <p:nvSpPr>
          <p:cNvPr id="11" name="Content Placeholder 4"/>
          <p:cNvSpPr txBox="1">
            <a:spLocks/>
          </p:cNvSpPr>
          <p:nvPr/>
        </p:nvSpPr>
        <p:spPr>
          <a:xfrm>
            <a:off x="9674847" y="2164079"/>
            <a:ext cx="1810642" cy="3522133"/>
          </a:xfrm>
          <a:prstGeom prst="rect">
            <a:avLst/>
          </a:prstGeom>
          <a:solidFill>
            <a:schemeClr val="accent2"/>
          </a:solidFill>
        </p:spPr>
        <p:txBody>
          <a:bodyPr vert="horz" lIns="274320" tIns="274320" rIns="274320" bIns="2743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b="0" i="0" kern="1200">
                <a:solidFill>
                  <a:schemeClr val="tx1"/>
                </a:solidFill>
                <a:latin typeface="+mn-lt"/>
                <a:ea typeface="Gotham Book" panose="02000604040000020004" pitchFamily="50" charset="0"/>
                <a:cs typeface="Gotham Book" panose="02000604040000020004" pitchFamily="5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Cross-Platform</a:t>
            </a:r>
            <a:br>
              <a:rPr lang="en-US" dirty="0"/>
            </a:br>
            <a:r>
              <a:rPr lang="en-US" dirty="0"/>
              <a:t>via </a:t>
            </a:r>
            <a:br>
              <a:rPr lang="en-US" dirty="0"/>
            </a:br>
            <a:r>
              <a:rPr lang="en-US" dirty="0"/>
              <a:t>.NET Core</a:t>
            </a:r>
          </a:p>
        </p:txBody>
      </p:sp>
      <p:sp>
        <p:nvSpPr>
          <p:cNvPr id="9" name="Rectangle 8"/>
          <p:cNvSpPr/>
          <p:nvPr/>
        </p:nvSpPr>
        <p:spPr>
          <a:xfrm>
            <a:off x="605193" y="5839548"/>
            <a:ext cx="10821654" cy="63692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lumOff val="50000"/>
                  </a:schemeClr>
                </a:solidFill>
              </a:rPr>
              <a:t>Demos of field mapping, use EF services directly, replacing services, SQL Server Memory optimized table in Rowan M </a:t>
            </a:r>
            <a:r>
              <a:rPr lang="en-US" sz="1600" dirty="0" err="1">
                <a:solidFill>
                  <a:schemeClr val="tx1">
                    <a:lumMod val="50000"/>
                    <a:lumOff val="50000"/>
                  </a:schemeClr>
                </a:solidFill>
              </a:rPr>
              <a:t>OnDotNet</a:t>
            </a:r>
            <a:br>
              <a:rPr lang="en-US" sz="1600" dirty="0">
                <a:solidFill>
                  <a:schemeClr val="tx1">
                    <a:lumMod val="50000"/>
                    <a:lumOff val="50000"/>
                  </a:schemeClr>
                </a:solidFill>
              </a:rPr>
            </a:br>
            <a:r>
              <a:rPr lang="en-US" sz="1600" dirty="0">
                <a:solidFill>
                  <a:schemeClr val="tx1">
                    <a:lumMod val="50000"/>
                    <a:lumOff val="50000"/>
                  </a:schemeClr>
                </a:solidFill>
              </a:rPr>
              <a:t>Demos of improved SQL generation, performance improvements,, targeting multiple databases in Rowan Miller Ignite video</a:t>
            </a:r>
          </a:p>
        </p:txBody>
      </p:sp>
    </p:spTree>
    <p:extLst>
      <p:ext uri="{BB962C8B-B14F-4D97-AF65-F5344CB8AC3E}">
        <p14:creationId xmlns:p14="http://schemas.microsoft.com/office/powerpoint/2010/main" val="3035653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a:xfrm>
            <a:off x="952500" y="1345564"/>
            <a:ext cx="10515600" cy="5512435"/>
          </a:xfrm>
        </p:spPr>
        <p:txBody>
          <a:bodyPr>
            <a:noAutofit/>
          </a:bodyPr>
          <a:lstStyle/>
          <a:p>
            <a:pPr marL="0" indent="0">
              <a:buNone/>
            </a:pPr>
            <a:r>
              <a:rPr lang="en-US" sz="2400" dirty="0"/>
              <a:t>Demos are </a:t>
            </a:r>
          </a:p>
          <a:p>
            <a:pPr marL="0" indent="0">
              <a:buNone/>
            </a:pPr>
            <a:r>
              <a:rPr lang="en-US" sz="2400" dirty="0"/>
              <a:t>Rowan Miller (EF Program </a:t>
            </a:r>
            <a:r>
              <a:rPr lang="en-US" sz="2400" dirty="0" err="1"/>
              <a:t>Mgr</a:t>
            </a:r>
            <a:r>
              <a:rPr lang="en-US" sz="2400" dirty="0"/>
              <a:t>) - Entity Framework Core 1.1 </a:t>
            </a:r>
            <a:br>
              <a:rPr lang="en-US" dirty="0"/>
            </a:br>
            <a:r>
              <a:rPr lang="en-US" sz="2000" dirty="0">
                <a:hlinkClick r:id="rId2"/>
              </a:rPr>
              <a:t>https://channel9.msdn.com/Shows/On-NET/Rowan-Miller-Entity-Framework-Core-11</a:t>
            </a:r>
            <a:endParaRPr lang="en-US" sz="2000" dirty="0"/>
          </a:p>
          <a:p>
            <a:pPr marL="0" indent="0">
              <a:buNone/>
            </a:pPr>
            <a:r>
              <a:rPr lang="en-US" sz="2400" dirty="0"/>
              <a:t>Rowan Miller - Access data in .NET Core 1.0 with Entity Framework</a:t>
            </a:r>
            <a:br>
              <a:rPr lang="en-US" dirty="0"/>
            </a:br>
            <a:r>
              <a:rPr lang="en-US" sz="2000" dirty="0"/>
              <a:t> </a:t>
            </a:r>
            <a:r>
              <a:rPr lang="en-US" sz="2000" dirty="0">
                <a:hlinkClick r:id="rId3"/>
              </a:rPr>
              <a:t>https://channel9.msdn.com/Events/Ignite/2016/BRK2184</a:t>
            </a:r>
            <a:r>
              <a:rPr lang="en-US" sz="2000" dirty="0"/>
              <a:t> </a:t>
            </a:r>
          </a:p>
          <a:p>
            <a:pPr marL="0" indent="0">
              <a:buNone/>
            </a:pPr>
            <a:r>
              <a:rPr lang="en-US" b="1" kern="0" dirty="0">
                <a:solidFill>
                  <a:sysClr val="windowText" lastClr="000000"/>
                </a:solidFill>
              </a:rPr>
              <a:t>Pluralsight</a:t>
            </a:r>
            <a:r>
              <a:rPr lang="en-US" sz="2000" kern="0" dirty="0">
                <a:solidFill>
                  <a:sysClr val="windowText" lastClr="000000"/>
                </a:solidFill>
              </a:rPr>
              <a:t>:</a:t>
            </a:r>
            <a:br>
              <a:rPr lang="en-US" sz="2000" kern="0" dirty="0">
                <a:solidFill>
                  <a:sysClr val="windowText" lastClr="000000"/>
                </a:solidFill>
              </a:rPr>
            </a:br>
            <a:r>
              <a:rPr lang="en-US" sz="2000" kern="0" dirty="0">
                <a:solidFill>
                  <a:sysClr val="windowText" lastClr="000000"/>
                </a:solidFill>
              </a:rPr>
              <a:t>Play by Play : EF Core First Look (bit.ly/</a:t>
            </a:r>
            <a:r>
              <a:rPr lang="en-US" sz="2000" kern="0" dirty="0" err="1">
                <a:solidFill>
                  <a:sysClr val="windowText" lastClr="000000"/>
                </a:solidFill>
              </a:rPr>
              <a:t>PS_EFCoreLook</a:t>
            </a:r>
            <a:r>
              <a:rPr lang="en-US" sz="2000" kern="0" dirty="0">
                <a:solidFill>
                  <a:sysClr val="windowText" lastClr="000000"/>
                </a:solidFill>
              </a:rPr>
              <a:t>)</a:t>
            </a:r>
          </a:p>
          <a:p>
            <a:pPr marL="0" lvl="0" indent="0">
              <a:lnSpc>
                <a:spcPct val="100000"/>
              </a:lnSpc>
              <a:spcBef>
                <a:spcPts val="0"/>
              </a:spcBef>
              <a:buNone/>
              <a:defRPr/>
            </a:pPr>
            <a:r>
              <a:rPr lang="en-US" sz="2000" kern="0" dirty="0">
                <a:solidFill>
                  <a:sysClr val="windowText" lastClr="000000"/>
                </a:solidFill>
              </a:rPr>
              <a:t>Coming soon: Getting Started with EF Core</a:t>
            </a:r>
          </a:p>
          <a:p>
            <a:pPr marL="0" lvl="0" indent="0">
              <a:lnSpc>
                <a:spcPct val="100000"/>
              </a:lnSpc>
              <a:spcBef>
                <a:spcPts val="0"/>
              </a:spcBef>
              <a:buNone/>
              <a:defRPr/>
            </a:pPr>
            <a:endParaRPr lang="en-US" sz="2000" kern="0" dirty="0">
              <a:solidFill>
                <a:sysClr val="windowText" lastClr="000000"/>
              </a:solidFill>
            </a:endParaRPr>
          </a:p>
          <a:p>
            <a:pPr marL="0" lvl="0" indent="0">
              <a:lnSpc>
                <a:spcPct val="150000"/>
              </a:lnSpc>
              <a:spcBef>
                <a:spcPts val="0"/>
              </a:spcBef>
              <a:buNone/>
              <a:defRPr/>
            </a:pPr>
            <a:r>
              <a:rPr lang="en-US" sz="2000" kern="0" dirty="0">
                <a:solidFill>
                  <a:sysClr val="windowText" lastClr="000000"/>
                </a:solidFill>
              </a:rPr>
              <a:t>EF Docs: docs.efproject.net</a:t>
            </a:r>
            <a:br>
              <a:rPr lang="en-US" sz="2000" kern="0" dirty="0">
                <a:solidFill>
                  <a:sysClr val="windowText" lastClr="000000"/>
                </a:solidFill>
              </a:rPr>
            </a:br>
            <a:r>
              <a:rPr lang="en-US" sz="2000" kern="0" dirty="0" err="1">
                <a:solidFill>
                  <a:sysClr val="windowText" lastClr="000000"/>
                </a:solidFill>
              </a:rPr>
              <a:t>EFCore</a:t>
            </a:r>
            <a:r>
              <a:rPr lang="en-US" sz="2000" kern="0" dirty="0">
                <a:solidFill>
                  <a:sysClr val="windowText" lastClr="000000"/>
                </a:solidFill>
              </a:rPr>
              <a:t>: github.com/</a:t>
            </a:r>
            <a:r>
              <a:rPr lang="en-US" sz="2000" kern="0" dirty="0" err="1">
                <a:solidFill>
                  <a:sysClr val="windowText" lastClr="000000"/>
                </a:solidFill>
              </a:rPr>
              <a:t>aspnet/entityframework</a:t>
            </a:r>
            <a:endParaRPr lang="en-US" sz="2000" kern="0" dirty="0">
              <a:solidFill>
                <a:sysClr val="windowText" lastClr="000000"/>
              </a:solidFill>
            </a:endParaRPr>
          </a:p>
          <a:p>
            <a:pPr marL="0" lvl="0" indent="0">
              <a:lnSpc>
                <a:spcPct val="150000"/>
              </a:lnSpc>
              <a:spcBef>
                <a:spcPts val="0"/>
              </a:spcBef>
              <a:buNone/>
              <a:defRPr/>
            </a:pPr>
            <a:r>
              <a:rPr lang="en-US" sz="2000" kern="0" dirty="0">
                <a:solidFill>
                  <a:sysClr val="windowText" lastClr="000000"/>
                </a:solidFill>
              </a:rPr>
              <a:t>Arthur Vickers (team) blog: blog.oneunicorn.com</a:t>
            </a:r>
          </a:p>
          <a:p>
            <a:pPr marL="0" lvl="0" indent="0">
              <a:lnSpc>
                <a:spcPct val="150000"/>
              </a:lnSpc>
              <a:spcBef>
                <a:spcPts val="0"/>
              </a:spcBef>
              <a:buNone/>
              <a:defRPr/>
            </a:pPr>
            <a:r>
              <a:rPr lang="en-US" sz="2000" kern="0" dirty="0">
                <a:solidFill>
                  <a:sysClr val="windowText" lastClr="000000"/>
                </a:solidFill>
              </a:rPr>
              <a:t>Roadmap: bit.ly/</a:t>
            </a:r>
            <a:r>
              <a:rPr lang="en-US" sz="2000" kern="0" dirty="0" err="1">
                <a:solidFill>
                  <a:sysClr val="windowText" lastClr="000000"/>
                </a:solidFill>
              </a:rPr>
              <a:t>efcoreroadmap</a:t>
            </a:r>
            <a:endParaRPr lang="en-US" sz="2000" kern="0" dirty="0">
              <a:solidFill>
                <a:sysClr val="windowText" lastClr="000000"/>
              </a:solidFill>
            </a:endParaRPr>
          </a:p>
          <a:p>
            <a:pPr marL="0" lvl="0" indent="0">
              <a:lnSpc>
                <a:spcPct val="150000"/>
              </a:lnSpc>
              <a:spcBef>
                <a:spcPts val="0"/>
              </a:spcBef>
              <a:buNone/>
              <a:defRPr/>
            </a:pPr>
            <a:r>
              <a:rPr lang="en-US" sz="2000" kern="0" dirty="0">
                <a:solidFill>
                  <a:sysClr val="windowText" lastClr="000000"/>
                </a:solidFill>
              </a:rPr>
              <a:t>MSDN Mag Data Points articles: bit.ly/</a:t>
            </a:r>
            <a:r>
              <a:rPr lang="en-US" sz="2000" kern="0" dirty="0" err="1">
                <a:solidFill>
                  <a:sysClr val="windowText" lastClr="000000"/>
                </a:solidFill>
              </a:rPr>
              <a:t>datapointscolumn</a:t>
            </a:r>
            <a:endParaRPr lang="en-US" sz="1800" dirty="0"/>
          </a:p>
        </p:txBody>
      </p:sp>
    </p:spTree>
    <p:extLst>
      <p:ext uri="{BB962C8B-B14F-4D97-AF65-F5344CB8AC3E}">
        <p14:creationId xmlns:p14="http://schemas.microsoft.com/office/powerpoint/2010/main" val="2696197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3"/>
          <p:cNvSpPr>
            <a:spLocks noGrp="1"/>
          </p:cNvSpPr>
          <p:nvPr/>
        </p:nvSpPr>
        <p:spPr>
          <a:xfrm>
            <a:off x="1061112" y="1549494"/>
            <a:ext cx="10070239" cy="2720171"/>
          </a:xfrm>
          <a:prstGeom prst="rect">
            <a:avLst/>
          </a:prstGeom>
        </p:spPr>
        <p:txBody>
          <a:bodyPr vert="horz" lIns="0" tIns="43960" rIns="87919" bIns="43960" rtlCol="0" anchor="b" anchorCtr="0">
            <a:normAutofit fontScale="97500" lnSpcReduction="10000"/>
          </a:bodyPr>
          <a:lstStyle>
            <a:lvl1pPr algn="l" defTabSz="586003" rtl="0" eaLnBrk="1" latinLnBrk="0" hangingPunct="1">
              <a:lnSpc>
                <a:spcPct val="85000"/>
              </a:lnSpc>
              <a:spcBef>
                <a:spcPct val="0"/>
              </a:spcBef>
              <a:buNone/>
              <a:defRPr sz="4799" b="0" i="0" kern="1200" cap="none" spc="-112" baseline="0">
                <a:solidFill>
                  <a:schemeClr val="accent4"/>
                </a:solidFill>
                <a:latin typeface="Gotham Light" pitchFamily="50" charset="0"/>
                <a:ea typeface="Gotham Light" charset="0"/>
                <a:cs typeface="Gotham Light" charset="0"/>
              </a:defRPr>
            </a:lvl1pPr>
          </a:lstStyle>
          <a:p>
            <a:pPr>
              <a:lnSpc>
                <a:spcPct val="100000"/>
              </a:lnSpc>
            </a:pPr>
            <a:r>
              <a:rPr lang="en-US" dirty="0"/>
              <a:t>“</a:t>
            </a:r>
            <a:r>
              <a:rPr lang="en-US" dirty="0">
                <a:latin typeface="+mn-lt"/>
              </a:rPr>
              <a:t>Entity Framework (EF) Core </a:t>
            </a:r>
            <a:r>
              <a:rPr lang="en-US" dirty="0"/>
              <a:t>is a lightweight and extensible version </a:t>
            </a:r>
            <a:br>
              <a:rPr lang="en-US" dirty="0"/>
            </a:br>
            <a:r>
              <a:rPr lang="en-US" dirty="0"/>
              <a:t>of the popular Entity Framework </a:t>
            </a:r>
            <a:br>
              <a:rPr lang="en-US" dirty="0"/>
            </a:br>
            <a:r>
              <a:rPr lang="en-US" dirty="0"/>
              <a:t>data access technology.”</a:t>
            </a:r>
          </a:p>
        </p:txBody>
      </p:sp>
      <p:sp>
        <p:nvSpPr>
          <p:cNvPr id="3" name="Text Placeholder 4"/>
          <p:cNvSpPr>
            <a:spLocks noGrp="1"/>
          </p:cNvSpPr>
          <p:nvPr/>
        </p:nvSpPr>
        <p:spPr>
          <a:xfrm>
            <a:off x="1060649" y="4746531"/>
            <a:ext cx="10070513" cy="561975"/>
          </a:xfrm>
          <a:prstGeom prst="rect">
            <a:avLst/>
          </a:prstGeom>
        </p:spPr>
        <p:txBody>
          <a:bodyPr vert="horz" lIns="0" tIns="0" rIns="0" bIns="0" rtlCol="0">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a:solidFill>
                  <a:schemeClr val="tx1"/>
                </a:solidFill>
                <a:latin typeface="+mn-lt"/>
                <a:ea typeface="Gotham Medium" panose="02000604030000020004" pitchFamily="50" charset="0"/>
                <a:cs typeface="Gotham Medium" panose="0200060403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r>
              <a:rPr lang="en-US" dirty="0">
                <a:solidFill>
                  <a:schemeClr val="accent4">
                    <a:lumMod val="20000"/>
                    <a:lumOff val="80000"/>
                  </a:schemeClr>
                </a:solidFill>
              </a:rPr>
              <a:t>EF Core Documentation</a:t>
            </a:r>
          </a:p>
        </p:txBody>
      </p:sp>
    </p:spTree>
    <p:extLst>
      <p:ext uri="{BB962C8B-B14F-4D97-AF65-F5344CB8AC3E}">
        <p14:creationId xmlns:p14="http://schemas.microsoft.com/office/powerpoint/2010/main" val="2743052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99CC"/>
        </a:solidFill>
        <a:effectLst/>
      </p:bgPr>
    </p:bg>
    <p:spTree>
      <p:nvGrpSpPr>
        <p:cNvPr id="1" name=""/>
        <p:cNvGrpSpPr/>
        <p:nvPr/>
      </p:nvGrpSpPr>
      <p:grpSpPr>
        <a:xfrm>
          <a:off x="0" y="0"/>
          <a:ext cx="0" cy="0"/>
          <a:chOff x="0" y="0"/>
          <a:chExt cx="0" cy="0"/>
        </a:xfrm>
      </p:grpSpPr>
      <p:sp>
        <p:nvSpPr>
          <p:cNvPr id="3" name="TextBox 2"/>
          <p:cNvSpPr txBox="1"/>
          <p:nvPr/>
        </p:nvSpPr>
        <p:spPr>
          <a:xfrm>
            <a:off x="388434" y="1083364"/>
            <a:ext cx="11179664" cy="452431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600" b="0" i="0" u="none" strike="noStrike" kern="0" cap="none" spc="0" normalizeH="0" baseline="0" noProof="0" dirty="0">
                <a:ln>
                  <a:noFill/>
                </a:ln>
                <a:solidFill>
                  <a:schemeClr val="tx1">
                    <a:lumMod val="75000"/>
                    <a:lumOff val="25000"/>
                  </a:schemeClr>
                </a:solidFill>
                <a:effectLst/>
                <a:uLnTx/>
                <a:uFillTx/>
              </a:rPr>
              <a:t>Julie Lerman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600" b="0" i="0" u="none" strike="noStrike" kern="0" cap="none" spc="0" normalizeH="0" baseline="0" noProof="0" dirty="0">
                <a:ln>
                  <a:noFill/>
                </a:ln>
                <a:solidFill>
                  <a:schemeClr val="tx1">
                    <a:lumMod val="75000"/>
                    <a:lumOff val="25000"/>
                  </a:schemeClr>
                </a:solidFill>
                <a:effectLst/>
                <a:uLnTx/>
                <a:uFillTx/>
              </a:rPr>
              <a:t>@</a:t>
            </a:r>
            <a:r>
              <a:rPr kumimoji="0" lang="en-US" sz="9600" b="0" i="0" u="none" strike="noStrike" kern="0" cap="none" spc="0" normalizeH="0" baseline="0" noProof="0" dirty="0" err="1">
                <a:ln>
                  <a:noFill/>
                </a:ln>
                <a:solidFill>
                  <a:schemeClr val="tx1">
                    <a:lumMod val="75000"/>
                    <a:lumOff val="25000"/>
                  </a:schemeClr>
                </a:solidFill>
                <a:effectLst/>
                <a:uLnTx/>
                <a:uFillTx/>
              </a:rPr>
              <a:t>julielerman</a:t>
            </a:r>
            <a:br>
              <a:rPr kumimoji="0" lang="en-US" sz="9600" b="0" i="0" u="none" strike="noStrike" kern="0" cap="none" spc="0" normalizeH="0" baseline="0" noProof="0" dirty="0">
                <a:ln>
                  <a:noFill/>
                </a:ln>
                <a:solidFill>
                  <a:schemeClr val="tx1">
                    <a:lumMod val="75000"/>
                    <a:lumOff val="25000"/>
                  </a:schemeClr>
                </a:solidFill>
                <a:effectLst/>
                <a:uLnTx/>
                <a:uFillTx/>
              </a:rPr>
            </a:br>
            <a:r>
              <a:rPr kumimoji="0" lang="en-US" sz="9600" b="0" i="0" u="none" strike="noStrike" kern="0" cap="none" spc="0" normalizeH="0" baseline="0" noProof="0" dirty="0">
                <a:ln>
                  <a:noFill/>
                </a:ln>
                <a:solidFill>
                  <a:schemeClr val="tx1">
                    <a:lumMod val="75000"/>
                    <a:lumOff val="25000"/>
                  </a:schemeClr>
                </a:solidFill>
                <a:effectLst/>
                <a:uLnTx/>
                <a:uFillTx/>
              </a:rPr>
              <a:t>about.me/</a:t>
            </a:r>
            <a:r>
              <a:rPr kumimoji="0" lang="en-US" sz="9600" b="0" i="0" u="none" strike="noStrike" kern="0" cap="none" spc="0" normalizeH="0" baseline="0" noProof="0" dirty="0" err="1">
                <a:ln>
                  <a:noFill/>
                </a:ln>
                <a:solidFill>
                  <a:schemeClr val="tx1">
                    <a:lumMod val="75000"/>
                    <a:lumOff val="25000"/>
                  </a:schemeClr>
                </a:solidFill>
                <a:effectLst/>
                <a:uLnTx/>
                <a:uFillTx/>
              </a:rPr>
              <a:t>julielerman</a:t>
            </a:r>
            <a:endParaRPr kumimoji="0" lang="en-US" sz="9600" b="0" i="0" u="none" strike="noStrike" kern="0" cap="none" spc="0" normalizeH="0" baseline="0" noProof="0" dirty="0">
              <a:ln>
                <a:noFill/>
              </a:ln>
              <a:solidFill>
                <a:schemeClr val="tx1">
                  <a:lumMod val="75000"/>
                  <a:lumOff val="25000"/>
                </a:schemeClr>
              </a:solidFill>
              <a:effectLst/>
              <a:uLnTx/>
              <a:uFillTx/>
            </a:endParaRPr>
          </a:p>
        </p:txBody>
      </p:sp>
    </p:spTree>
    <p:extLst>
      <p:ext uri="{BB962C8B-B14F-4D97-AF65-F5344CB8AC3E}">
        <p14:creationId xmlns:p14="http://schemas.microsoft.com/office/powerpoint/2010/main" val="3282782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0822" y="1243914"/>
            <a:ext cx="4399984" cy="485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p:cNvGrpSpPr/>
          <p:nvPr/>
        </p:nvGrpSpPr>
        <p:grpSpPr>
          <a:xfrm>
            <a:off x="6079524" y="1243914"/>
            <a:ext cx="4687330" cy="4852088"/>
            <a:chOff x="6079524" y="1243914"/>
            <a:chExt cx="4687330" cy="4852088"/>
          </a:xfrm>
        </p:grpSpPr>
        <p:sp>
          <p:nvSpPr>
            <p:cNvPr id="6" name="Rectangle 5"/>
            <p:cNvSpPr/>
            <p:nvPr/>
          </p:nvSpPr>
          <p:spPr>
            <a:xfrm>
              <a:off x="6079524" y="1243914"/>
              <a:ext cx="1161535" cy="10791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7348437" y="1243914"/>
              <a:ext cx="1161535" cy="18205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87945" y="1243914"/>
              <a:ext cx="2178909" cy="10791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605319" y="2442519"/>
              <a:ext cx="1161535" cy="107915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587945" y="2442519"/>
              <a:ext cx="947636" cy="17670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02605" y="2442519"/>
              <a:ext cx="1161535" cy="62195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113044" y="3130380"/>
              <a:ext cx="2396928" cy="1079156"/>
            </a:xfrm>
            <a:prstGeom prst="rect">
              <a:avLst/>
            </a:prstGeom>
            <a:solidFill>
              <a:srgbClr val="FF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605318" y="3620529"/>
              <a:ext cx="1161535" cy="1820562"/>
            </a:xfrm>
            <a:prstGeom prst="rect">
              <a:avLst/>
            </a:prstGeom>
            <a:solidFill>
              <a:srgbClr val="FF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108355" y="4275440"/>
              <a:ext cx="1161535" cy="18205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339627" y="4275440"/>
              <a:ext cx="1161535" cy="75787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587945" y="4275441"/>
              <a:ext cx="947636" cy="116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356673" y="5099223"/>
              <a:ext cx="1161535" cy="9967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587945" y="5506995"/>
              <a:ext cx="2178908" cy="58900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p:cNvSpPr txBox="1"/>
          <p:nvPr/>
        </p:nvSpPr>
        <p:spPr>
          <a:xfrm>
            <a:off x="2601857" y="597583"/>
            <a:ext cx="1277914" cy="646331"/>
          </a:xfrm>
          <a:prstGeom prst="rect">
            <a:avLst/>
          </a:prstGeom>
          <a:noFill/>
        </p:spPr>
        <p:txBody>
          <a:bodyPr wrap="none" rtlCol="0">
            <a:spAutoFit/>
          </a:bodyPr>
          <a:lstStyle/>
          <a:p>
            <a:r>
              <a:rPr lang="en-US" sz="3600" dirty="0"/>
              <a:t>EF 6.x</a:t>
            </a:r>
          </a:p>
        </p:txBody>
      </p:sp>
      <p:sp>
        <p:nvSpPr>
          <p:cNvPr id="21" name="TextBox 20"/>
          <p:cNvSpPr txBox="1"/>
          <p:nvPr/>
        </p:nvSpPr>
        <p:spPr>
          <a:xfrm>
            <a:off x="7717989" y="597583"/>
            <a:ext cx="1600438" cy="646331"/>
          </a:xfrm>
          <a:prstGeom prst="rect">
            <a:avLst/>
          </a:prstGeom>
          <a:noFill/>
        </p:spPr>
        <p:txBody>
          <a:bodyPr wrap="none" rtlCol="0">
            <a:spAutoFit/>
          </a:bodyPr>
          <a:lstStyle/>
          <a:p>
            <a:r>
              <a:rPr lang="en-US" sz="3600" dirty="0"/>
              <a:t>EF Core</a:t>
            </a:r>
          </a:p>
        </p:txBody>
      </p:sp>
    </p:spTree>
    <p:extLst>
      <p:ext uri="{BB962C8B-B14F-4D97-AF65-F5344CB8AC3E}">
        <p14:creationId xmlns:p14="http://schemas.microsoft.com/office/powerpoint/2010/main" val="3626879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extBox 1"/>
          <p:cNvSpPr txBox="1"/>
          <p:nvPr/>
        </p:nvSpPr>
        <p:spPr>
          <a:xfrm>
            <a:off x="434340" y="1577340"/>
            <a:ext cx="11643507" cy="1938992"/>
          </a:xfrm>
          <a:prstGeom prst="rect">
            <a:avLst/>
          </a:prstGeom>
          <a:noFill/>
        </p:spPr>
        <p:txBody>
          <a:bodyPr wrap="none" rtlCol="0">
            <a:spAutoFit/>
          </a:bodyPr>
          <a:lstStyle/>
          <a:p>
            <a:pPr algn="ctr"/>
            <a:r>
              <a:rPr lang="en-US" sz="6000" dirty="0"/>
              <a:t>github.com/</a:t>
            </a:r>
            <a:r>
              <a:rPr lang="en-US" sz="6000" dirty="0" err="1"/>
              <a:t>aspnet/entityframework</a:t>
            </a:r>
            <a:endParaRPr lang="en-US" sz="6000" dirty="0"/>
          </a:p>
          <a:p>
            <a:pPr algn="ctr"/>
            <a:endParaRPr lang="en-US" sz="6000" dirty="0"/>
          </a:p>
        </p:txBody>
      </p:sp>
      <p:sp>
        <p:nvSpPr>
          <p:cNvPr id="3" name="TextBox 2"/>
          <p:cNvSpPr txBox="1"/>
          <p:nvPr/>
        </p:nvSpPr>
        <p:spPr>
          <a:xfrm>
            <a:off x="0" y="3329940"/>
            <a:ext cx="12192000" cy="3528060"/>
          </a:xfrm>
          <a:prstGeom prst="rect">
            <a:avLst/>
          </a:prstGeom>
          <a:solidFill>
            <a:schemeClr val="tx1"/>
          </a:solidFill>
        </p:spPr>
        <p:txBody>
          <a:bodyPr wrap="square" rtlCol="0" anchor="ctr">
            <a:noAutofit/>
          </a:bodyPr>
          <a:lstStyle/>
          <a:p>
            <a:pPr algn="ctr"/>
            <a:r>
              <a:rPr lang="en-US" sz="5400" dirty="0">
                <a:solidFill>
                  <a:schemeClr val="accent6"/>
                </a:solidFill>
              </a:rPr>
              <a:t>docs.efproject.net</a:t>
            </a:r>
          </a:p>
          <a:p>
            <a:endParaRPr lang="en-US" sz="5400" dirty="0">
              <a:solidFill>
                <a:schemeClr val="accent6"/>
              </a:solidFill>
            </a:endParaRPr>
          </a:p>
        </p:txBody>
      </p:sp>
    </p:spTree>
    <p:extLst>
      <p:ext uri="{BB962C8B-B14F-4D97-AF65-F5344CB8AC3E}">
        <p14:creationId xmlns:p14="http://schemas.microsoft.com/office/powerpoint/2010/main" val="1617400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7" name="Content Placeholder 16"/>
          <p:cNvPicPr>
            <a:picLocks noGrp="1" noChangeAspect="1"/>
          </p:cNvPicPr>
          <p:nvPr>
            <p:ph sz="quarter" idx="13"/>
          </p:nvPr>
        </p:nvPicPr>
        <p:blipFill rotWithShape="1">
          <a:blip r:embed="rId3" cstate="hqprint">
            <a:extLst>
              <a:ext uri="{28A0092B-C50C-407E-A947-70E740481C1C}">
                <a14:useLocalDpi xmlns:a14="http://schemas.microsoft.com/office/drawing/2010/main" val="0"/>
              </a:ext>
            </a:extLst>
          </a:blip>
          <a:srcRect l="4474" t="21444" b="23323"/>
          <a:stretch/>
        </p:blipFill>
        <p:spPr>
          <a:xfrm>
            <a:off x="4652001" y="2491740"/>
            <a:ext cx="1696297" cy="980787"/>
          </a:xfrm>
        </p:spPr>
      </p:pic>
      <p:sp>
        <p:nvSpPr>
          <p:cNvPr id="8" name="Text Placeholder 7"/>
          <p:cNvSpPr>
            <a:spLocks noGrp="1"/>
          </p:cNvSpPr>
          <p:nvPr>
            <p:ph type="body" sz="quarter" idx="15"/>
          </p:nvPr>
        </p:nvSpPr>
        <p:spPr/>
        <p:txBody>
          <a:bodyPr/>
          <a:lstStyle/>
          <a:p>
            <a:r>
              <a:rPr lang="en-US" dirty="0"/>
              <a:t>Composable APIs</a:t>
            </a:r>
          </a:p>
        </p:txBody>
      </p:sp>
      <p:sp>
        <p:nvSpPr>
          <p:cNvPr id="4" name="Title 3"/>
          <p:cNvSpPr>
            <a:spLocks noGrp="1"/>
          </p:cNvSpPr>
          <p:nvPr>
            <p:ph type="title"/>
          </p:nvPr>
        </p:nvSpPr>
        <p:spPr/>
        <p:txBody>
          <a:bodyPr/>
          <a:lstStyle/>
          <a:p>
            <a:r>
              <a:rPr lang="en-US" dirty="0"/>
              <a:t>.NET Core Themes</a:t>
            </a:r>
          </a:p>
        </p:txBody>
      </p:sp>
      <p:sp>
        <p:nvSpPr>
          <p:cNvPr id="9" name="Text Placeholder 8"/>
          <p:cNvSpPr>
            <a:spLocks noGrp="1"/>
          </p:cNvSpPr>
          <p:nvPr>
            <p:ph type="body" sz="quarter" idx="18"/>
          </p:nvPr>
        </p:nvSpPr>
        <p:spPr/>
        <p:txBody>
          <a:bodyPr/>
          <a:lstStyle/>
          <a:p>
            <a:r>
              <a:rPr lang="en-US" dirty="0"/>
              <a:t>Cross-Platform</a:t>
            </a:r>
          </a:p>
        </p:txBody>
      </p:sp>
      <p:sp>
        <p:nvSpPr>
          <p:cNvPr id="10" name="Text Placeholder 9"/>
          <p:cNvSpPr>
            <a:spLocks noGrp="1"/>
          </p:cNvSpPr>
          <p:nvPr>
            <p:ph type="body" sz="quarter" idx="19"/>
          </p:nvPr>
        </p:nvSpPr>
        <p:spPr/>
        <p:txBody>
          <a:bodyPr/>
          <a:lstStyle/>
          <a:p>
            <a:r>
              <a:rPr lang="en-US" dirty="0"/>
              <a:t>Modern</a:t>
            </a:r>
            <a:br>
              <a:rPr lang="en-US" dirty="0"/>
            </a:br>
            <a:r>
              <a:rPr lang="en-US" dirty="0"/>
              <a:t>Software Practices</a:t>
            </a:r>
          </a:p>
        </p:txBody>
      </p:sp>
      <p:pic>
        <p:nvPicPr>
          <p:cNvPr id="15" name="Picture 14" descr="http://isc.tamu.edu/~lewing/linux/sit3-shine.7.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95206" y="2206507"/>
            <a:ext cx="1300342" cy="1431568"/>
          </a:xfrm>
          <a:prstGeom prst="rect">
            <a:avLst/>
          </a:prstGeom>
          <a:noFill/>
          <a:extLst>
            <a:ext uri="{909E8E84-426E-40dd-AFC4-6F175D3DCCD1}">
              <a14:hiddenFill xmlns:lc="http://schemas.openxmlformats.org/drawingml/2006/lockedCanvas" xmlns="" xmlns:a14="http://schemas.microsoft.com/office/drawing/2010/main">
                <a:solidFill>
                  <a:srgbClr val="FFFFFF"/>
                </a:solidFill>
              </a14:hiddenFill>
            </a:ext>
          </a:extLst>
        </p:spPr>
      </p:pic>
      <p:pic>
        <p:nvPicPr>
          <p:cNvPr id="1028" name="Picture 4" descr="C:\Users\Julie\AppData\Local\Temp\SNAGHTML18ca54b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5345" y="3472527"/>
            <a:ext cx="2062884" cy="703064"/>
          </a:xfrm>
          <a:prstGeom prst="rect">
            <a:avLst/>
          </a:prstGeom>
          <a:noFill/>
          <a:extLst>
            <a:ext uri="{909E8E84-426E-40DD-AFC4-6F175D3DCCD1}">
              <a14:hiddenFill xmlns:a14="http://schemas.microsoft.com/office/drawing/2010/main">
                <a:solidFill>
                  <a:srgbClr val="FFFFFF"/>
                </a:solidFill>
              </a14:hiddenFill>
            </a:ext>
          </a:extLst>
        </p:spPr>
      </p:pic>
      <p:pic>
        <p:nvPicPr>
          <p:cNvPr id="12" name="Content Placeholder 11"/>
          <p:cNvPicPr>
            <a:picLocks noGrp="1" noChangeAspect="1"/>
          </p:cNvPicPr>
          <p:nvPr>
            <p:ph sz="quarter" idx="14"/>
          </p:nvPr>
        </p:nvPicPr>
        <p:blipFill>
          <a:blip r:embed="rId6"/>
          <a:stretch>
            <a:fillRect/>
          </a:stretch>
        </p:blipFill>
        <p:spPr>
          <a:xfrm>
            <a:off x="8569325" y="2379675"/>
            <a:ext cx="2522538" cy="1339825"/>
          </a:xfrm>
          <a:prstGeom prst="rect">
            <a:avLst/>
          </a:prstGeom>
        </p:spPr>
      </p:pic>
      <p:pic>
        <p:nvPicPr>
          <p:cNvPr id="3" name="Content Placeholder 2"/>
          <p:cNvPicPr>
            <a:picLocks noGrp="1" noChangeAspect="1"/>
          </p:cNvPicPr>
          <p:nvPr>
            <p:ph sz="quarter" idx="12"/>
          </p:nvPr>
        </p:nvPicPr>
        <p:blipFill>
          <a:blip r:embed="rId7">
            <a:extLst>
              <a:ext uri="{28A0092B-C50C-407E-A947-70E740481C1C}">
                <a14:useLocalDpi xmlns:a14="http://schemas.microsoft.com/office/drawing/2010/main" val="0"/>
              </a:ext>
            </a:extLst>
          </a:blip>
          <a:stretch>
            <a:fillRect/>
          </a:stretch>
        </p:blipFill>
        <p:spPr>
          <a:xfrm>
            <a:off x="1135062" y="1828800"/>
            <a:ext cx="2443163" cy="2443163"/>
          </a:xfrm>
        </p:spPr>
      </p:pic>
    </p:spTree>
    <p:extLst>
      <p:ext uri="{BB962C8B-B14F-4D97-AF65-F5344CB8AC3E}">
        <p14:creationId xmlns:p14="http://schemas.microsoft.com/office/powerpoint/2010/main" val="1776157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82869" y="1508475"/>
            <a:ext cx="11774301" cy="4351338"/>
          </a:xfrm>
        </p:spPr>
        <p:txBody>
          <a:bodyPr>
            <a:noAutofit/>
          </a:bodyPr>
          <a:lstStyle/>
          <a:p>
            <a:pPr marL="0" indent="0">
              <a:buNone/>
            </a:pPr>
            <a:r>
              <a:rPr lang="en-US" sz="3600" dirty="0">
                <a:solidFill>
                  <a:schemeClr val="accent6">
                    <a:lumMod val="75000"/>
                  </a:schemeClr>
                </a:solidFill>
                <a:latin typeface="+mj-lt"/>
              </a:rPr>
              <a:t>Began life as “EF7”</a:t>
            </a:r>
          </a:p>
          <a:p>
            <a:pPr marL="0" indent="0">
              <a:buNone/>
            </a:pPr>
            <a:r>
              <a:rPr lang="en-US" sz="3600" dirty="0">
                <a:solidFill>
                  <a:schemeClr val="accent6">
                    <a:lumMod val="75000"/>
                  </a:schemeClr>
                </a:solidFill>
                <a:latin typeface="+mj-lt"/>
              </a:rPr>
              <a:t>1.0 RTM June 27, 2016</a:t>
            </a:r>
          </a:p>
          <a:p>
            <a:pPr marL="0" indent="0">
              <a:buNone/>
            </a:pPr>
            <a:r>
              <a:rPr lang="en-US" sz="3600" dirty="0">
                <a:solidFill>
                  <a:schemeClr val="accent6">
                    <a:lumMod val="75000"/>
                  </a:schemeClr>
                </a:solidFill>
                <a:latin typeface="+mj-lt"/>
              </a:rPr>
              <a:t>Lightweight, </a:t>
            </a:r>
            <a:r>
              <a:rPr lang="en-US" sz="3600" dirty="0" err="1">
                <a:solidFill>
                  <a:schemeClr val="accent6">
                    <a:lumMod val="75000"/>
                  </a:schemeClr>
                </a:solidFill>
                <a:latin typeface="+mj-lt"/>
              </a:rPr>
              <a:t>Composable</a:t>
            </a:r>
            <a:r>
              <a:rPr lang="en-US" sz="3600" dirty="0">
                <a:solidFill>
                  <a:schemeClr val="accent6">
                    <a:lumMod val="75000"/>
                  </a:schemeClr>
                </a:solidFill>
                <a:latin typeface="+mj-lt"/>
              </a:rPr>
              <a:t> version of EF</a:t>
            </a:r>
          </a:p>
          <a:p>
            <a:pPr marL="0" indent="0">
              <a:buNone/>
            </a:pPr>
            <a:r>
              <a:rPr lang="en-US" sz="3600" dirty="0">
                <a:solidFill>
                  <a:schemeClr val="accent6">
                    <a:lumMod val="75000"/>
                  </a:schemeClr>
                </a:solidFill>
                <a:latin typeface="+mj-lt"/>
              </a:rPr>
              <a:t>Performance, generated SQL, runtime model building &amp; </a:t>
            </a:r>
            <a:r>
              <a:rPr lang="en-US" sz="3600" dirty="0" err="1">
                <a:solidFill>
                  <a:schemeClr val="accent6">
                    <a:lumMod val="75000"/>
                  </a:schemeClr>
                </a:solidFill>
                <a:latin typeface="+mj-lt"/>
              </a:rPr>
              <a:t>etc</a:t>
            </a:r>
            <a:endParaRPr lang="en-US" sz="3600" dirty="0">
              <a:solidFill>
                <a:schemeClr val="accent6">
                  <a:lumMod val="75000"/>
                </a:schemeClr>
              </a:solidFill>
              <a:latin typeface="+mj-lt"/>
            </a:endParaRPr>
          </a:p>
          <a:p>
            <a:pPr marL="0" indent="0">
              <a:buNone/>
            </a:pPr>
            <a:r>
              <a:rPr lang="en-US" sz="3600" dirty="0">
                <a:solidFill>
                  <a:schemeClr val="accent6">
                    <a:lumMod val="75000"/>
                  </a:schemeClr>
                </a:solidFill>
                <a:latin typeface="+mj-lt"/>
              </a:rPr>
              <a:t>More flexible logging (</a:t>
            </a:r>
            <a:r>
              <a:rPr lang="en-US" sz="3600" dirty="0" err="1">
                <a:solidFill>
                  <a:schemeClr val="accent6">
                    <a:lumMod val="75000"/>
                  </a:schemeClr>
                </a:solidFill>
                <a:latin typeface="+mj-lt"/>
              </a:rPr>
              <a:t>ILoggerProvider</a:t>
            </a:r>
            <a:r>
              <a:rPr lang="en-US" sz="3600" dirty="0">
                <a:solidFill>
                  <a:schemeClr val="accent6">
                    <a:lumMod val="75000"/>
                  </a:schemeClr>
                </a:solidFill>
                <a:latin typeface="+mj-lt"/>
              </a:rPr>
              <a:t>)</a:t>
            </a:r>
          </a:p>
          <a:p>
            <a:pPr marL="0" indent="0">
              <a:buNone/>
            </a:pPr>
            <a:r>
              <a:rPr lang="en-US" sz="3600" dirty="0">
                <a:solidFill>
                  <a:schemeClr val="accent6">
                    <a:lumMod val="75000"/>
                  </a:schemeClr>
                </a:solidFill>
                <a:latin typeface="+mj-lt"/>
              </a:rPr>
              <a:t>Integrates with ASP.NET Core</a:t>
            </a:r>
          </a:p>
          <a:p>
            <a:pPr marL="0" indent="0">
              <a:buNone/>
            </a:pPr>
            <a:r>
              <a:rPr lang="en-US" sz="3600" dirty="0">
                <a:solidFill>
                  <a:schemeClr val="accent6">
                    <a:lumMod val="75000"/>
                  </a:schemeClr>
                </a:solidFill>
                <a:latin typeface="+mj-lt"/>
              </a:rPr>
              <a:t>Windows, X-Plat with .NET Core, UWP, </a:t>
            </a:r>
            <a:r>
              <a:rPr lang="en-US" sz="3600" dirty="0" err="1">
                <a:solidFill>
                  <a:schemeClr val="accent6">
                    <a:lumMod val="75000"/>
                  </a:schemeClr>
                </a:solidFill>
                <a:latin typeface="+mj-lt"/>
              </a:rPr>
              <a:t>Xamarin</a:t>
            </a:r>
            <a:endParaRPr lang="en-US" sz="3600" dirty="0">
              <a:solidFill>
                <a:schemeClr val="accent6">
                  <a:lumMod val="75000"/>
                </a:schemeClr>
              </a:solidFill>
              <a:latin typeface="+mj-lt"/>
            </a:endParaRPr>
          </a:p>
          <a:p>
            <a:pPr marL="0" indent="0">
              <a:buNone/>
            </a:pPr>
            <a:r>
              <a:rPr lang="en-US" sz="3600" dirty="0">
                <a:solidFill>
                  <a:schemeClr val="accent6">
                    <a:lumMod val="75000"/>
                  </a:schemeClr>
                </a:solidFill>
                <a:latin typeface="+mj-lt"/>
              </a:rPr>
              <a:t>Lots of new features</a:t>
            </a:r>
          </a:p>
        </p:txBody>
      </p:sp>
      <p:sp>
        <p:nvSpPr>
          <p:cNvPr id="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mn-lt"/>
              </a:rPr>
              <a:t>Highlights of EF Core</a:t>
            </a:r>
          </a:p>
        </p:txBody>
      </p:sp>
    </p:spTree>
    <p:extLst>
      <p:ext uri="{BB962C8B-B14F-4D97-AF65-F5344CB8AC3E}">
        <p14:creationId xmlns:p14="http://schemas.microsoft.com/office/powerpoint/2010/main" val="287735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58925"/>
            <a:ext cx="11137900" cy="4351338"/>
          </a:xfrm>
        </p:spPr>
        <p:txBody>
          <a:bodyPr>
            <a:noAutofit/>
          </a:bodyPr>
          <a:lstStyle/>
          <a:p>
            <a:pPr marL="0" indent="0">
              <a:buNone/>
            </a:pPr>
            <a:r>
              <a:rPr lang="en-US" sz="3600" dirty="0">
                <a:solidFill>
                  <a:schemeClr val="accent2">
                    <a:lumMod val="75000"/>
                  </a:schemeClr>
                </a:solidFill>
                <a:latin typeface="+mj-lt"/>
              </a:rPr>
              <a:t>Not replacing, nor an update to, EF6.x</a:t>
            </a:r>
          </a:p>
          <a:p>
            <a:pPr marL="0" indent="0">
              <a:buNone/>
            </a:pPr>
            <a:r>
              <a:rPr lang="en-US" sz="3600" dirty="0">
                <a:solidFill>
                  <a:schemeClr val="accent2">
                    <a:lumMod val="75000"/>
                  </a:schemeClr>
                </a:solidFill>
                <a:latin typeface="+mj-lt"/>
              </a:rPr>
              <a:t>Total re-write, not backwards compatible</a:t>
            </a:r>
          </a:p>
          <a:p>
            <a:pPr marL="0" indent="0">
              <a:buNone/>
            </a:pPr>
            <a:r>
              <a:rPr lang="en-US" sz="3600" dirty="0">
                <a:solidFill>
                  <a:schemeClr val="accent2">
                    <a:lumMod val="75000"/>
                  </a:schemeClr>
                </a:solidFill>
                <a:latin typeface="+mj-lt"/>
              </a:rPr>
              <a:t>Drops EDMX, ObjectContext</a:t>
            </a:r>
          </a:p>
          <a:p>
            <a:pPr marL="0" indent="0">
              <a:buNone/>
            </a:pPr>
            <a:r>
              <a:rPr lang="en-US" sz="3600" dirty="0">
                <a:solidFill>
                  <a:schemeClr val="accent2">
                    <a:lumMod val="75000"/>
                  </a:schemeClr>
                </a:solidFill>
                <a:latin typeface="+mj-lt"/>
              </a:rPr>
              <a:t>Many familiar APIs: </a:t>
            </a:r>
            <a:r>
              <a:rPr lang="en-US" sz="3200" dirty="0">
                <a:solidFill>
                  <a:schemeClr val="accent2">
                    <a:lumMod val="75000"/>
                  </a:schemeClr>
                </a:solidFill>
                <a:latin typeface="+mj-lt"/>
              </a:rPr>
              <a:t>DbContext, Change Tracker, Migrations, LINQ</a:t>
            </a:r>
          </a:p>
        </p:txBody>
      </p:sp>
      <p:sp>
        <p:nvSpPr>
          <p:cNvPr id="4" name="Title 3"/>
          <p:cNvSpPr>
            <a:spLocks noGrp="1"/>
          </p:cNvSpPr>
          <p:nvPr>
            <p:ph type="title"/>
          </p:nvPr>
        </p:nvSpPr>
        <p:spPr/>
        <p:txBody>
          <a:bodyPr/>
          <a:lstStyle/>
          <a:p>
            <a:r>
              <a:rPr lang="en-US" dirty="0"/>
              <a:t>Coming from EF6?</a:t>
            </a:r>
          </a:p>
        </p:txBody>
      </p:sp>
    </p:spTree>
    <p:extLst>
      <p:ext uri="{BB962C8B-B14F-4D97-AF65-F5344CB8AC3E}">
        <p14:creationId xmlns:p14="http://schemas.microsoft.com/office/powerpoint/2010/main" val="3929022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extBox 2"/>
          <p:cNvSpPr txBox="1"/>
          <p:nvPr/>
        </p:nvSpPr>
        <p:spPr>
          <a:xfrm>
            <a:off x="-93403" y="213359"/>
            <a:ext cx="12175128" cy="6691062"/>
          </a:xfrm>
          <a:prstGeom prst="rect">
            <a:avLst/>
          </a:prstGeom>
          <a:noFill/>
        </p:spPr>
        <p:txBody>
          <a:bodyPr wrap="none" rtlCol="0">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9900" b="0" i="0" u="none" strike="noStrike" kern="0" cap="none" spc="0" normalizeH="0" baseline="0" noProof="0" dirty="0">
                <a:ln>
                  <a:noFill/>
                </a:ln>
                <a:solidFill>
                  <a:schemeClr val="accent2">
                    <a:lumMod val="75000"/>
                  </a:schemeClr>
                </a:solidFill>
                <a:effectLst/>
                <a:uLnTx/>
                <a:uFillTx/>
                <a:latin typeface="Segoe UI Light" panose="020B0502040204020203" pitchFamily="34" charset="0"/>
                <a:cs typeface="Segoe UI Light" panose="020B0502040204020203" pitchFamily="34" charset="0"/>
              </a:rPr>
              <a:t>You do not</a:t>
            </a:r>
          </a:p>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3800" b="0" i="0" u="none" strike="noStrike" kern="0" cap="none" spc="0" normalizeH="0" baseline="0" noProof="0" dirty="0">
                <a:ln>
                  <a:noFill/>
                </a:ln>
                <a:solidFill>
                  <a:schemeClr val="accent2">
                    <a:lumMod val="75000"/>
                  </a:schemeClr>
                </a:solidFill>
                <a:effectLst/>
                <a:uLnTx/>
                <a:uFillTx/>
                <a:latin typeface="Segoe UI Light" panose="020B0502040204020203" pitchFamily="34" charset="0"/>
                <a:cs typeface="Segoe UI Light" panose="020B0502040204020203" pitchFamily="34" charset="0"/>
              </a:rPr>
              <a:t>h</a:t>
            </a:r>
            <a:r>
              <a:rPr kumimoji="0" lang="en-US" sz="13800" b="0" i="0" u="none" strike="noStrike" kern="0" cap="none" spc="0" normalizeH="0" baseline="0" noProof="0" dirty="0" err="1">
                <a:ln>
                  <a:noFill/>
                </a:ln>
                <a:solidFill>
                  <a:schemeClr val="accent2">
                    <a:lumMod val="75000"/>
                  </a:schemeClr>
                </a:solidFill>
                <a:effectLst/>
                <a:uLnTx/>
                <a:uFillTx/>
                <a:latin typeface="Segoe UI Light" panose="020B0502040204020203" pitchFamily="34" charset="0"/>
                <a:cs typeface="Segoe UI Light" panose="020B0502040204020203" pitchFamily="34" charset="0"/>
              </a:rPr>
              <a:t>ave</a:t>
            </a:r>
            <a:r>
              <a:rPr kumimoji="0" lang="en-US" sz="13800" b="0" i="0" u="none" strike="noStrike" kern="0" cap="none" spc="0" normalizeH="0" baseline="0" noProof="0" dirty="0">
                <a:ln>
                  <a:noFill/>
                </a:ln>
                <a:solidFill>
                  <a:schemeClr val="accent2">
                    <a:lumMod val="75000"/>
                  </a:schemeClr>
                </a:solidFill>
                <a:effectLst/>
                <a:uLnTx/>
                <a:uFillTx/>
                <a:latin typeface="Segoe UI Light" panose="020B0502040204020203" pitchFamily="34" charset="0"/>
                <a:cs typeface="Segoe UI Light" panose="020B0502040204020203" pitchFamily="34" charset="0"/>
              </a:rPr>
              <a:t> to re-learn</a:t>
            </a:r>
            <a:br>
              <a:rPr kumimoji="0" lang="en-US" sz="19900" b="0" i="0" u="none" strike="noStrike" kern="0" cap="none" spc="0" normalizeH="0" baseline="0" noProof="0" dirty="0">
                <a:ln>
                  <a:noFill/>
                </a:ln>
                <a:solidFill>
                  <a:schemeClr val="accent2">
                    <a:lumMod val="75000"/>
                  </a:schemeClr>
                </a:solidFill>
                <a:effectLst/>
                <a:uLnTx/>
                <a:uFillTx/>
                <a:latin typeface="Segoe UI Light" panose="020B0502040204020203" pitchFamily="34" charset="0"/>
                <a:cs typeface="Segoe UI Light" panose="020B0502040204020203" pitchFamily="34" charset="0"/>
              </a:rPr>
            </a:br>
            <a:r>
              <a:rPr kumimoji="0" lang="en-US" sz="19900" b="0" i="0" u="none" strike="noStrike" kern="0" cap="none" spc="0" normalizeH="0" baseline="0" noProof="0" dirty="0">
                <a:ln>
                  <a:noFill/>
                </a:ln>
                <a:solidFill>
                  <a:schemeClr val="accent2">
                    <a:lumMod val="75000"/>
                  </a:schemeClr>
                </a:solidFill>
                <a:effectLst/>
                <a:uLnTx/>
                <a:uFillTx/>
                <a:latin typeface="Segoe UI Light" panose="020B0502040204020203" pitchFamily="34" charset="0"/>
                <a:cs typeface="Segoe UI Light" panose="020B0502040204020203" pitchFamily="34" charset="0"/>
              </a:rPr>
              <a:t>everything</a:t>
            </a:r>
          </a:p>
        </p:txBody>
      </p:sp>
    </p:spTree>
    <p:extLst>
      <p:ext uri="{BB962C8B-B14F-4D97-AF65-F5344CB8AC3E}">
        <p14:creationId xmlns:p14="http://schemas.microsoft.com/office/powerpoint/2010/main" val="4001242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191513" y="312419"/>
            <a:ext cx="11559576" cy="6778394"/>
          </a:xfrm>
          <a:prstGeom prst="rect">
            <a:avLst/>
          </a:prstGeom>
          <a:noFill/>
        </p:spPr>
        <p:txBody>
          <a:bodyPr wrap="none" rtlCol="0">
            <a:spAutoFit/>
          </a:bodyPr>
          <a:lstStyle/>
          <a:p>
            <a:pPr marL="0" marR="0" lvl="0" indent="0" algn="ctr" defTabSz="914400" eaLnBrk="1" fontAlgn="auto" latinLnBrk="0" hangingPunct="1">
              <a:lnSpc>
                <a:spcPct val="75000"/>
              </a:lnSpc>
              <a:spcBef>
                <a:spcPts val="0"/>
              </a:spcBef>
              <a:spcAft>
                <a:spcPts val="0"/>
              </a:spcAft>
              <a:buClrTx/>
              <a:buSzTx/>
              <a:buFontTx/>
              <a:buNone/>
              <a:tabLst/>
              <a:defRPr/>
            </a:pPr>
            <a:r>
              <a:rPr kumimoji="0" lang="en-US" sz="19900" b="0" i="0" u="none" strike="noStrike" kern="0" cap="none" spc="0" normalizeH="0" baseline="0" noProof="0" dirty="0">
                <a:ln>
                  <a:noFill/>
                </a:ln>
                <a:solidFill>
                  <a:schemeClr val="tx1">
                    <a:lumMod val="75000"/>
                    <a:lumOff val="25000"/>
                  </a:schemeClr>
                </a:solidFill>
                <a:effectLst/>
                <a:uLnTx/>
                <a:uFillTx/>
              </a:rPr>
              <a:t>But…</a:t>
            </a:r>
            <a:br>
              <a:rPr kumimoji="0" lang="en-US" sz="19900" b="0" i="0" u="none" strike="noStrike" kern="0" cap="none" spc="0" normalizeH="0" baseline="0" noProof="0" dirty="0">
                <a:ln>
                  <a:noFill/>
                </a:ln>
                <a:solidFill>
                  <a:schemeClr val="tx1">
                    <a:lumMod val="75000"/>
                    <a:lumOff val="25000"/>
                  </a:schemeClr>
                </a:solidFill>
                <a:effectLst/>
                <a:uLnTx/>
                <a:uFillTx/>
              </a:rPr>
            </a:br>
            <a:r>
              <a:rPr kumimoji="0" lang="en-US" sz="19000" b="0" i="0" u="none" strike="noStrike" kern="0" cap="none" spc="0" normalizeH="0" baseline="0" noProof="0" dirty="0">
                <a:ln>
                  <a:noFill/>
                </a:ln>
                <a:solidFill>
                  <a:schemeClr val="tx1">
                    <a:lumMod val="75000"/>
                    <a:lumOff val="25000"/>
                  </a:schemeClr>
                </a:solidFill>
                <a:effectLst/>
                <a:uLnTx/>
                <a:uFillTx/>
              </a:rPr>
              <a:t>it’s still new</a:t>
            </a:r>
          </a:p>
          <a:p>
            <a:pPr marL="0" marR="0" lvl="0" indent="0" algn="ctr" defTabSz="914400" eaLnBrk="1" fontAlgn="auto" latinLnBrk="0" hangingPunct="1">
              <a:lnSpc>
                <a:spcPct val="75000"/>
              </a:lnSpc>
              <a:spcBef>
                <a:spcPts val="0"/>
              </a:spcBef>
              <a:spcAft>
                <a:spcPts val="0"/>
              </a:spcAft>
              <a:buClrTx/>
              <a:buSzTx/>
              <a:buFontTx/>
              <a:buNone/>
              <a:tabLst/>
              <a:defRPr/>
            </a:pPr>
            <a:r>
              <a:rPr kumimoji="0" lang="en-US" sz="19000" b="0" i="0" u="none" strike="noStrike" kern="0" cap="none" spc="0" normalizeH="0" baseline="0" noProof="0" dirty="0">
                <a:ln>
                  <a:noFill/>
                </a:ln>
                <a:solidFill>
                  <a:schemeClr val="tx1">
                    <a:lumMod val="75000"/>
                    <a:lumOff val="25000"/>
                  </a:schemeClr>
                </a:solidFill>
                <a:effectLst/>
                <a:uLnTx/>
                <a:uFillTx/>
              </a:rPr>
              <a:t>&amp; different</a:t>
            </a:r>
          </a:p>
        </p:txBody>
      </p:sp>
    </p:spTree>
    <p:extLst>
      <p:ext uri="{BB962C8B-B14F-4D97-AF65-F5344CB8AC3E}">
        <p14:creationId xmlns:p14="http://schemas.microsoft.com/office/powerpoint/2010/main" val="363816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Pluralsight default theme">
  <a:themeElements>
    <a:clrScheme name="Pluralsight November 2015">
      <a:dk1>
        <a:srgbClr val="404040"/>
      </a:dk1>
      <a:lt1>
        <a:srgbClr val="FFFFFF"/>
      </a:lt1>
      <a:dk2>
        <a:srgbClr val="303030"/>
      </a:dk2>
      <a:lt2>
        <a:srgbClr val="E5E5E5"/>
      </a:lt2>
      <a:accent1>
        <a:srgbClr val="F05A28"/>
      </a:accent1>
      <a:accent2>
        <a:srgbClr val="2A9FBC"/>
      </a:accent2>
      <a:accent3>
        <a:srgbClr val="2D2D2D"/>
      </a:accent3>
      <a:accent4>
        <a:srgbClr val="A62E5C"/>
      </a:accent4>
      <a:accent5>
        <a:srgbClr val="9BC850"/>
      </a:accent5>
      <a:accent6>
        <a:srgbClr val="675BA7"/>
      </a:accent6>
      <a:hlink>
        <a:srgbClr val="2A9FBC"/>
      </a:hlink>
      <a:folHlink>
        <a:srgbClr val="A62E5C"/>
      </a:folHlink>
    </a:clrScheme>
    <a:fontScheme name="Pluralsight November 2015">
      <a:majorFont>
        <a:latin typeface="Gotham Light"/>
        <a:ea typeface=""/>
        <a:cs typeface=""/>
      </a:majorFont>
      <a:minorFont>
        <a:latin typeface="Gotham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82880" tIns="182880" rIns="182880" bIns="182880" rtlCol="0" anchor="ctr"/>
      <a:lstStyle>
        <a:defPPr algn="ctr">
          <a:spcBef>
            <a:spcPts val="600"/>
          </a:spcBef>
          <a:defRPr sz="2000" dirty="0" smtClean="0">
            <a:solidFill>
              <a:schemeClr val="bg1"/>
            </a:solidFill>
          </a:defRPr>
        </a:defPPr>
      </a:lstStyle>
      <a:style>
        <a:lnRef idx="2">
          <a:schemeClr val="accent1"/>
        </a:lnRef>
        <a:fillRef idx="0">
          <a:schemeClr val="accent1"/>
        </a:fillRef>
        <a:effectRef idx="1">
          <a:schemeClr val="accent1"/>
        </a:effectRef>
        <a:fontRef idx="minor">
          <a:schemeClr val="tx1"/>
        </a:fontRef>
      </a:style>
    </a:spDef>
    <a:lnDef>
      <a:spPr>
        <a:ln>
          <a:solidFill>
            <a:schemeClr val="accent1"/>
          </a:solidFill>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extLst>
    <a:ext uri="{05A4C25C-085E-4340-85A3-A5531E510DB2}">
      <thm15:themeFamily xmlns:thm15="http://schemas.microsoft.com/office/thememl/2012/main" name="Presentation1" id="{7F0689E9-42E3-4B19-A341-A12FA557DEBC}" vid="{ED335EA9-2A1E-41CA-A7C1-85E684B24944}"/>
    </a:ext>
  </a:ext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3635</TotalTime>
  <Words>1181</Words>
  <Application>Microsoft Office PowerPoint</Application>
  <PresentationFormat>Widescreen</PresentationFormat>
  <Paragraphs>194</Paragraphs>
  <Slides>20</Slides>
  <Notes>5</Notes>
  <HiddenSlides>0</HiddenSlides>
  <MMClips>0</MMClips>
  <ScaleCrop>false</ScaleCrop>
  <HeadingPairs>
    <vt:vector size="6" baseType="variant">
      <vt:variant>
        <vt:lpstr>Fonts Used</vt:lpstr>
      </vt:variant>
      <vt:variant>
        <vt:i4>20</vt:i4>
      </vt:variant>
      <vt:variant>
        <vt:lpstr>Theme</vt:lpstr>
      </vt:variant>
      <vt:variant>
        <vt:i4>5</vt:i4>
      </vt:variant>
      <vt:variant>
        <vt:lpstr>Slide Titles</vt:lpstr>
      </vt:variant>
      <vt:variant>
        <vt:i4>20</vt:i4>
      </vt:variant>
    </vt:vector>
  </HeadingPairs>
  <TitlesOfParts>
    <vt:vector size="45" baseType="lpstr">
      <vt:lpstr>Arial</vt:lpstr>
      <vt:lpstr>Calibri</vt:lpstr>
      <vt:lpstr>Calibri Light</vt:lpstr>
      <vt:lpstr>Consolas</vt:lpstr>
      <vt:lpstr>Gotham Book</vt:lpstr>
      <vt:lpstr>Gotham Light</vt:lpstr>
      <vt:lpstr>Gotham Medium</vt:lpstr>
      <vt:lpstr>Gotham Rounded Light</vt:lpstr>
      <vt:lpstr>Lucida Grande</vt:lpstr>
      <vt:lpstr>Montserrat</vt:lpstr>
      <vt:lpstr>Myriad Pro</vt:lpstr>
      <vt:lpstr>Myriad Pro Light</vt:lpstr>
      <vt:lpstr>Roboto Mono</vt:lpstr>
      <vt:lpstr>Segoe UI</vt:lpstr>
      <vt:lpstr>Segoe UI Light</vt:lpstr>
      <vt:lpstr>Segoe UI Semibold</vt:lpstr>
      <vt:lpstr>Segoe UI Semilight</vt:lpstr>
      <vt:lpstr>Tahoma</vt:lpstr>
      <vt:lpstr>Wingdings</vt:lpstr>
      <vt:lpstr>Wingdings 3</vt:lpstr>
      <vt:lpstr>Office Theme</vt:lpstr>
      <vt:lpstr>1_Office Theme</vt:lpstr>
      <vt:lpstr>2_Office Theme</vt:lpstr>
      <vt:lpstr>Pluralsight default theme</vt:lpstr>
      <vt:lpstr>3_Office Theme</vt:lpstr>
      <vt:lpstr>A Tour of EF Core’s Most Interesting &amp; Important Features</vt:lpstr>
      <vt:lpstr>PowerPoint Presentation</vt:lpstr>
      <vt:lpstr>PowerPoint Presentation</vt:lpstr>
      <vt:lpstr>PowerPoint Presentation</vt:lpstr>
      <vt:lpstr>.NET Core Themes</vt:lpstr>
      <vt:lpstr>PowerPoint Presentation</vt:lpstr>
      <vt:lpstr>Coming from EF6?</vt:lpstr>
      <vt:lpstr>PowerPoint Presentation</vt:lpstr>
      <vt:lpstr>PowerPoint Presentation</vt:lpstr>
      <vt:lpstr>Unified platform</vt:lpstr>
      <vt:lpstr>Where Can You Use EF Core?</vt:lpstr>
      <vt:lpstr>PowerPoint Presentation</vt:lpstr>
      <vt:lpstr>PowerPoint Presentation</vt:lpstr>
      <vt:lpstr>EF Core 1.1  (Preview is Here! RTM Late Q4 2016)</vt:lpstr>
      <vt:lpstr>EF Core Enables Long-Requested Features</vt:lpstr>
      <vt:lpstr>Next After EF Core 1.1</vt:lpstr>
      <vt:lpstr>Composable is not just about Nuget packages</vt:lpstr>
      <vt:lpstr>My Picks To Share</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Intereseting &amp; Important EF Core Features</dc:title>
  <dc:creator>Julie Lerman</dc:creator>
  <cp:lastModifiedBy>Julie Lerman</cp:lastModifiedBy>
  <cp:revision>59</cp:revision>
  <dcterms:created xsi:type="dcterms:W3CDTF">2016-10-21T17:09:01Z</dcterms:created>
  <dcterms:modified xsi:type="dcterms:W3CDTF">2016-10-28T21:12:53Z</dcterms:modified>
</cp:coreProperties>
</file>