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62" r:id="rId5"/>
    <p:sldId id="263" r:id="rId6"/>
    <p:sldId id="266" r:id="rId7"/>
    <p:sldId id="264" r:id="rId8"/>
    <p:sldId id="268" r:id="rId9"/>
    <p:sldId id="269" r:id="rId10"/>
    <p:sldId id="258" r:id="rId11"/>
    <p:sldId id="271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7"/>
  </p:normalViewPr>
  <p:slideViewPr>
    <p:cSldViewPr snapToGrid="0" snapToObjects="1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EB10F-3C90-CB40-9F9D-C83C205EDE3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98E8-90E1-714F-ADAB-B54AC70D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Julie Fisher, Karelys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Osuna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Esquijarosa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, Anani Assoutovi, </a:t>
            </a:r>
            <a:r>
              <a:rPr lang="en-US" sz="3200" i="1" dirty="0" err="1">
                <a:latin typeface="Bookman Old Style" charset="0"/>
                <a:ea typeface="Bookman Old Style" charset="0"/>
                <a:cs typeface="Bookman Old Style" charset="0"/>
              </a:rPr>
              <a:t>Mingjian</a:t>
            </a:r>
            <a:r>
              <a:rPr lang="en-US" sz="3200" i="1" dirty="0">
                <a:latin typeface="Bookman Old Style" charset="0"/>
                <a:ea typeface="Bookman Old Style" charset="0"/>
                <a:cs typeface="Bookman Old Style" charset="0"/>
              </a:rPr>
              <a:t> Shi</a:t>
            </a:r>
          </a:p>
        </p:txBody>
      </p:sp>
    </p:spTree>
    <p:extLst>
      <p:ext uri="{BB962C8B-B14F-4D97-AF65-F5344CB8AC3E}">
        <p14:creationId xmlns:p14="http://schemas.microsoft.com/office/powerpoint/2010/main" val="199142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0749"/>
          </a:xfrm>
        </p:spPr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Spectral clustering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of production data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76549"/>
            <a:ext cx="10018713" cy="45554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clustering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Specified10 cluster centers for the algorithm as there are 10 different numbers (0 – 9)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Algorithm consistently had trouble differentiating between 3 and 5 as well as 4 and 9, sometimes 4, 9, and 7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Produced several clusters that were not well defined and several that were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Ran on both 100 observations and 1,000 variables</a:t>
            </a: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Other spectral clustering</a:t>
            </a: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did not work on the dataset</a:t>
            </a: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specClust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did not work on the dataset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Error message: ‘Error in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mydist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(data,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nn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 : NA/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NaN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/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Inf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in foreign function call 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arg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1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)’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Karelys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60710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6874"/>
          </a:xfrm>
        </p:spPr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Other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clustering of production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8617"/>
            <a:ext cx="10018713" cy="3792583"/>
          </a:xfrm>
        </p:spPr>
        <p:txBody>
          <a:bodyPr/>
          <a:lstStyle/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Density clustering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Only produced two clusters</a:t>
            </a: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K-means clustering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Also had trouble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differentiating between handwritten numbers 7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and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9, as well as indications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of trouble differentiating between 3 and 8 as well as 3 and 2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Karelys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43560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5251"/>
          </a:xfrm>
        </p:spPr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63390"/>
            <a:ext cx="10018713" cy="41686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view the size of the vector for each point in the cluster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size(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we view the sum of squares for each cluster within the cluster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withinss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use the kernel class to obtain the kernel function that we used in the specc function.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kernelf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Anani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59378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007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Now, we take the smaller dataset of the training set and put it into a confusion matrix. The columns in this table are the clusters and the rows are the actual handwritten numbers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confusionmatrix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digits.small$label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[1:100])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After doing that, we concluded:</a:t>
            </a:r>
          </a:p>
          <a:p>
            <a:pPr lvl="1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0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1,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1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10,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2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3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4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6,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5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6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5,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7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9,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8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3,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9 = cluster 7, 9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Anani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62337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8732"/>
            <a:ext cx="10018713" cy="45273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Next, we </a:t>
            </a:r>
            <a:r>
              <a:rPr lang="en-US" dirty="0"/>
              <a:t>Coerce </a:t>
            </a:r>
            <a:r>
              <a:rPr lang="en-US" dirty="0" smtClean="0"/>
              <a:t>the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confusionmatrix</a:t>
            </a:r>
            <a:r>
              <a:rPr lang="en-US" dirty="0" smtClean="0"/>
              <a:t> to </a:t>
            </a:r>
            <a:r>
              <a:rPr lang="en-US" dirty="0"/>
              <a:t>a Data </a:t>
            </a:r>
            <a:r>
              <a:rPr lang="en-US" dirty="0" smtClean="0"/>
              <a:t>Frame Matrix</a:t>
            </a:r>
          </a:p>
          <a:p>
            <a:pPr lvl="1"/>
            <a:r>
              <a:rPr lang="en-US" i="1" dirty="0" err="1"/>
              <a:t>as.data.frame.matrix</a:t>
            </a:r>
            <a:r>
              <a:rPr lang="en-US" i="1" dirty="0"/>
              <a:t>(</a:t>
            </a:r>
            <a:r>
              <a:rPr lang="en-US" i="1" dirty="0" err="1"/>
              <a:t>confusionmatrix</a:t>
            </a:r>
            <a:r>
              <a:rPr lang="en-US" i="1" dirty="0"/>
              <a:t>)</a:t>
            </a:r>
            <a:endParaRPr lang="en-US" i="1" dirty="0" smtClean="0"/>
          </a:p>
          <a:p>
            <a:r>
              <a:rPr lang="en-US" dirty="0" smtClean="0"/>
              <a:t>Then we created a conditional probability function to:</a:t>
            </a:r>
          </a:p>
          <a:p>
            <a:pPr lvl="1"/>
            <a:r>
              <a:rPr lang="en-US" dirty="0" smtClean="0"/>
              <a:t>Determine the probability of an index in the </a:t>
            </a:r>
            <a:r>
              <a:rPr lang="en-US" i="1" dirty="0" err="1" smtClean="0"/>
              <a:t>confusionmatrix</a:t>
            </a:r>
            <a:r>
              <a:rPr lang="en-US" i="1" dirty="0" smtClean="0"/>
              <a:t>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taking the </a:t>
            </a:r>
            <a:r>
              <a:rPr lang="en-US" i="1" dirty="0" err="1" smtClean="0"/>
              <a:t>confusionmatrix</a:t>
            </a:r>
            <a:r>
              <a:rPr lang="en-US" i="1" dirty="0" smtClean="0"/>
              <a:t> </a:t>
            </a:r>
            <a:r>
              <a:rPr lang="en-US" dirty="0" smtClean="0"/>
              <a:t>dataset and converting it into a vector as oppose to a data frame matrix.</a:t>
            </a:r>
          </a:p>
          <a:p>
            <a:r>
              <a:rPr lang="en-US" dirty="0" smtClean="0"/>
              <a:t>Once we obtained a successful result with the smaller data set, we applied a medium size dataset.</a:t>
            </a:r>
          </a:p>
          <a:p>
            <a:pPr lvl="1"/>
            <a:r>
              <a:rPr lang="en-US" i="1" dirty="0"/>
              <a:t>(</a:t>
            </a:r>
            <a:r>
              <a:rPr lang="en-US" i="1" dirty="0" err="1"/>
              <a:t>digits.cluster.med</a:t>
            </a:r>
            <a:r>
              <a:rPr lang="en-US" i="1" dirty="0"/>
              <a:t> &lt;- specc(</a:t>
            </a:r>
            <a:r>
              <a:rPr lang="en-US" i="1" dirty="0" err="1"/>
              <a:t>digits.nolabelmed</a:t>
            </a:r>
            <a:r>
              <a:rPr lang="en-US" i="1" dirty="0"/>
              <a:t>, centers = 10</a:t>
            </a:r>
            <a:r>
              <a:rPr lang="en-US" i="1" dirty="0" smtClean="0"/>
              <a:t>))</a:t>
            </a:r>
          </a:p>
          <a:p>
            <a:pPr lvl="1"/>
            <a:r>
              <a:rPr lang="en-US" i="1" dirty="0"/>
              <a:t>table(</a:t>
            </a:r>
            <a:r>
              <a:rPr lang="en-US" i="1" dirty="0" err="1"/>
              <a:t>digits.med$label</a:t>
            </a:r>
            <a:r>
              <a:rPr lang="en-US" i="1" dirty="0"/>
              <a:t>, </a:t>
            </a:r>
            <a:r>
              <a:rPr lang="en-US" i="1" dirty="0" err="1"/>
              <a:t>digits.cluster.med</a:t>
            </a:r>
            <a:r>
              <a:rPr lang="en-US" i="1" dirty="0"/>
              <a:t>[1:1000])</a:t>
            </a:r>
          </a:p>
          <a:p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Anani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9586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3811"/>
          </a:xfrm>
        </p:spPr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The target dataset – numeric MNIST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6732"/>
            <a:ext cx="10018713" cy="441306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Choice of dataset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Suitable for spectral clustering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A real world problem to be solved</a:t>
            </a: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The dataset – numeric values from MNIST as posted on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Kaggle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Numbers 0 - 9 each recorded as a 28x28 pixel image and stored as 784 columns 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Pixels are recorded as values 0 – 255, higher numbers representing darker values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42,000 observations in the training dataset, which includes a label column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Stored as a csv file.</a:t>
            </a: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Preparing the data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Read in the dataset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Reduce the dataset to perform machine learning on personal laptops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Remove labels from the data to be used for clustering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Karelys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225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7251"/>
          </a:xfrm>
        </p:spPr>
        <p:txBody>
          <a:bodyPr/>
          <a:lstStyle/>
          <a:p>
            <a:r>
              <a:rPr lang="en-US" i="1" dirty="0">
                <a:latin typeface="Bookman Old Style" panose="02050604050505020204" pitchFamily="18" charset="0"/>
              </a:rPr>
              <a:t>Baseline testing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3051"/>
            <a:ext cx="10018713" cy="4138114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Choice of dataset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Well known, highly analyzed dataset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Includes both high and low diversity within the observations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Limited variables to increase understanding of algorithms without overt complexity</a:t>
            </a: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Choice of algorithms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Spectral clustering –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kernlab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specClust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kknn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K-means clustering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Density clustering -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Karelys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9954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38497"/>
          </a:xfrm>
        </p:spPr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Iris Data Set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24297"/>
            <a:ext cx="10018713" cy="4066903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Using the Iris Data Set as basis of known outcome: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import the iris data set and stored the first 4 columns into a variable as the training data set in term of a matrix:</a:t>
            </a:r>
          </a:p>
          <a:p>
            <a:pPr lvl="2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as.matrix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(iris[,1:4])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And we model the training data set with specc function using 3 initial clusters.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specc(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centers =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Karelys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7057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1560"/>
          </a:xfrm>
        </p:spPr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Iris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data spectral clustering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7361"/>
            <a:ext cx="10018713" cy="45946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Remove ‘Species’ labels and perform spectral clustering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centers = 3) 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conducted a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Bayesian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analysis by creating a confusion matrix and viewing the conditional probabilities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[1:150],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pPr lvl="1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iris.Bays.km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(iris.con_mat.km, 1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created a visual representation with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 2-D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plot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iris.model.specc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[1:150], color=T, shade=T, labels=0, lines=0)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70708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26071"/>
          </a:xfrm>
        </p:spPr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data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clustering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1871"/>
            <a:ext cx="10018713" cy="43079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Same basic principles as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clustering algorithm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However, there is no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way to specify the desired number of clusters - clustering granularity is controlled using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the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normal.sigma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and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separation.factor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values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iris.model.sam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, dimensions=c(1,2,3),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normal.sigma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= 3,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separation.factor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= 1.2)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Bayesian analysis and plot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iris.Bays.sam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1)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Performance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Both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and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had trouble differentiating between versicolor and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virginica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64127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1566"/>
          </a:xfrm>
        </p:spPr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data K-means clustering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7367"/>
            <a:ext cx="10018713" cy="44124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Due to the poor performance of the two spectral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clustering algorithms, we decided to compare it to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Kmeans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iris.model.km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kmeans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(iris[,1:4], 3,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nstart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=20)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iris.con_mat.km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iris.model.km$cluster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iris.Bays.km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(iris.con_mat.km, 1)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iris.model.km$cluster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Results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K-means produced the best results to date, successfully separating versicolor and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virginica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35558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5434"/>
          </a:xfrm>
        </p:spPr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data density clustering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1236"/>
            <a:ext cx="10018713" cy="430856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Same basic principles as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clustering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algorithm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However, requires an additional set to find values for eps. Finding the elbow of the k nearest neighbors distribution provides the best eps value for the specified number of clusters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kNNdistplot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4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iris.model.db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eps=.5,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minPts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= 4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Bayesian analysis and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plot</a:t>
            </a:r>
          </a:p>
          <a:p>
            <a:pPr lvl="1"/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iris.con_mat.db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&lt;- table(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iris.model.db$cluster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iris.Bays.db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&lt;-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iris.con_mat.db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, 1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iris.model.db$cluster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lines=0)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Performance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provided a little more differentiation between versicolor and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virginica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, but still had significant trouble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8492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2378"/>
          </a:xfrm>
        </p:spPr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data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specClust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68179"/>
            <a:ext cx="10018713" cy="476385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Same basic principles as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clustering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algorithm, just using a different package –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kknn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iris.model.kknn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specClust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centers=3)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iris.con_mat.kknn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iris.model.kknn$cluster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Bayesian analysis and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plot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iris.Bays.kknn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(iris.con_mat.kknn,1)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iris.model.kknn$cluster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lines=0)To test our result, we used a 2-D plot: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iris.model.db$cluster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Performance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Better separation than the other spectral clustering algorithms, not quite as good as K-means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91446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1434</TotalTime>
  <Words>1080</Words>
  <Application>Microsoft Office PowerPoint</Application>
  <PresentationFormat>Widescreen</PresentationFormat>
  <Paragraphs>132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Corbel</vt:lpstr>
      <vt:lpstr>Parallax</vt:lpstr>
      <vt:lpstr>Digital Handwriting Recognizer</vt:lpstr>
      <vt:lpstr>The target dataset – numeric MNIST</vt:lpstr>
      <vt:lpstr>Baseline testing of algorithms</vt:lpstr>
      <vt:lpstr>Iris Data Set</vt:lpstr>
      <vt:lpstr>Iris data spectral clustering</vt:lpstr>
      <vt:lpstr>Iris data SamSPECTRAL clustering</vt:lpstr>
      <vt:lpstr>Iris data K-means clustering</vt:lpstr>
      <vt:lpstr>Iris data density clustering</vt:lpstr>
      <vt:lpstr>Iris data specClust</vt:lpstr>
      <vt:lpstr>Spectral clustering of production data</vt:lpstr>
      <vt:lpstr>Other clustering of production data</vt:lpstr>
      <vt:lpstr>Digital Handwriting Recognizer</vt:lpstr>
      <vt:lpstr>Digital Handwriting Recognizer</vt:lpstr>
      <vt:lpstr>Digital Handwriting Recognizer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Handwriting Recognizer</dc:title>
  <dc:creator>Anani Assoutovi</dc:creator>
  <cp:lastModifiedBy>Fisher, Julie</cp:lastModifiedBy>
  <cp:revision>61</cp:revision>
  <dcterms:created xsi:type="dcterms:W3CDTF">2017-10-29T20:00:22Z</dcterms:created>
  <dcterms:modified xsi:type="dcterms:W3CDTF">2017-10-30T21:28:49Z</dcterms:modified>
</cp:coreProperties>
</file>