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Karelys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500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500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  <a:endParaRPr lang="en-US" sz="3500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Read in the training dataset and testing dataset from Kaggle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Make the dataset (training dataset) smaller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Because the dataset has 42,000 Observations (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 and 785 variables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 way we would be able to run ‘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()’ on 42,000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on a laptop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Next, delete the labels from the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obs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from Column 2 to the end.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Here, we ran the specc spectral clustering algorithm to observe the results (on the training dataset without labels)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chose 10 clusters because it would not be use to use random rows in the eigenvectors.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result of the specc clusters.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 we choose the specc cluster and select the first 100 sets to observe which variables were selected.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0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view the size of the vector for each point in the cluster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size(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sum of squares for each cluster within the cluster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withinss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use the kernel class to obtain the kernel function that we used in the specc function.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kernelf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8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Now, we take the smaller dataset of the training set and put it into a confusion matrix. The columns in this table are the clusters and the rows are the actual handwritten numbers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digits.small$label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[1:100])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After doing that, we concluded: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0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1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10,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2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3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4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6,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5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6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5,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7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9,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8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3,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9 = cluster 7, 9</a:t>
            </a:r>
          </a:p>
        </p:txBody>
      </p:sp>
    </p:spTree>
    <p:extLst>
      <p:ext uri="{BB962C8B-B14F-4D97-AF65-F5344CB8AC3E}">
        <p14:creationId xmlns:p14="http://schemas.microsoft.com/office/powerpoint/2010/main" val="162337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64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1268</TotalTime>
  <Words>319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Corbel</vt:lpstr>
      <vt:lpstr>Arial</vt:lpstr>
      <vt:lpstr>Parallax</vt:lpstr>
      <vt:lpstr>Digital Handwriting Recognizer</vt:lpstr>
      <vt:lpstr>Digital Handwriting Recognizer</vt:lpstr>
      <vt:lpstr>Digital Handwriting Recognizer</vt:lpstr>
      <vt:lpstr>Digital Handwriting Recognizer</vt:lpstr>
      <vt:lpstr>Digital Handwriting Recognizer</vt:lpstr>
      <vt:lpstr>Digital Handwriting Recognizer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Anani Assoutovi</cp:lastModifiedBy>
  <cp:revision>15</cp:revision>
  <dcterms:created xsi:type="dcterms:W3CDTF">2017-10-29T20:00:22Z</dcterms:created>
  <dcterms:modified xsi:type="dcterms:W3CDTF">2017-10-30T17:08:59Z</dcterms:modified>
</cp:coreProperties>
</file>