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Karelys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500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500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  <a:endParaRPr lang="en-US" sz="3500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The target dataset – numeric MNIST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7074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Suitable for spectral clustering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 real world problem to be solved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 dataset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– numeric values from MNIST as posted on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Kaggle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Numbers 0 - 9 each recorded as a 28x28 pixel image and stored as 784 columns 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Pixels are recorded as values 0 – 255, higher numbers representing darker values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42,000 observations in the training dataset, which includes a label column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Stored as a csv file.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Preparing the data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Read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in the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dataset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Reduce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 dataset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to perform machine learning on personal laptops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Remove labels from the data to be used for clustering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panose="02050604050505020204" pitchFamily="18" charset="0"/>
              </a:rPr>
              <a:t>Baseline testing of algorithms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69863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Well known, highly analyzed dataset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Includes both high and low diversity within the observations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Limited variables to increase understanding of algorithms without overt complexity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Choice of algorithms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Spectral clustering –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kernlab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),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kknn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Density clustering -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 of algorithms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had trouble differentiating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provided a little more differentiation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K-means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had the most success correctly clustering the species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6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Clustering of production data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9969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Specified10 cluster centers for the algorithm as there are 10 different numbers (0 – 9)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Algorithm consistently had trouble differentiating between 3 and 5 as well as 4 and 9, sometimes 4, 9, and 7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Produced several clusters that were not well defined and several that were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Ran on both 100 observations and 1,000 variables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Other spectral clustering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dataset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dataset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Error message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: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‘Error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in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mydist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(data,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 : NA/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NaN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Inf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in foreign function call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arg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1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)’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Density clustering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Only produced two clusters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Also had trouble differentiating between 7 and 9. Indications of trouble differentiating between 3 and 8 </a:t>
            </a:r>
            <a:r>
              <a:rPr lang="en-US" smtClean="0">
                <a:latin typeface="Bookman Old Style" charset="0"/>
                <a:ea typeface="Bookman Old Style" charset="0"/>
                <a:cs typeface="Bookman Old Style" charset="0"/>
              </a:rPr>
              <a:t>as well as 3 and 2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125</TotalTime>
  <Words>376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Corbel</vt:lpstr>
      <vt:lpstr>Parallax</vt:lpstr>
      <vt:lpstr>Digital Handwriting Recognizer</vt:lpstr>
      <vt:lpstr>The target dataset – numeric MNIST</vt:lpstr>
      <vt:lpstr>Baseline testing of algorithms</vt:lpstr>
      <vt:lpstr>Clustering of production data</vt:lpstr>
      <vt:lpstr>Digital Handwriting Recognizer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Fisher, Julie</cp:lastModifiedBy>
  <cp:revision>17</cp:revision>
  <dcterms:created xsi:type="dcterms:W3CDTF">2017-10-29T20:00:22Z</dcterms:created>
  <dcterms:modified xsi:type="dcterms:W3CDTF">2017-10-30T20:23:53Z</dcterms:modified>
</cp:coreProperties>
</file>