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Julie Fisher,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Karelys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Osuna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Esquijarosa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, Anani Assoutovi, </a:t>
            </a:r>
            <a:r>
              <a:rPr lang="en-US" sz="3500" dirty="0" err="1">
                <a:latin typeface="Bookman Old Style" charset="0"/>
                <a:ea typeface="Bookman Old Style" charset="0"/>
                <a:cs typeface="Bookman Old Style" charset="0"/>
              </a:rPr>
              <a:t>Mingjian</a:t>
            </a:r>
            <a:r>
              <a:rPr lang="en-US" sz="3500" dirty="0">
                <a:latin typeface="Bookman Old Style" charset="0"/>
                <a:ea typeface="Bookman Old Style" charset="0"/>
                <a:cs typeface="Bookman Old Style" charset="0"/>
              </a:rPr>
              <a:t> Shi</a:t>
            </a:r>
            <a:endParaRPr lang="en-US" sz="3500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23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</TotalTime>
  <Words>15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Corbel</vt:lpstr>
      <vt:lpstr>Parallax</vt:lpstr>
      <vt:lpstr>Digital Handwriting Recognizer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Handwriting Recognizer</dc:title>
  <dc:creator>Anani Assoutovi</dc:creator>
  <cp:lastModifiedBy>Anani Assoutovi</cp:lastModifiedBy>
  <cp:revision>1</cp:revision>
  <dcterms:created xsi:type="dcterms:W3CDTF">2017-10-29T20:00:22Z</dcterms:created>
  <dcterms:modified xsi:type="dcterms:W3CDTF">2017-10-29T20:06:20Z</dcterms:modified>
</cp:coreProperties>
</file>