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B10F-3C90-CB40-9F9D-C83C205EDE3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98E8-90E1-714F-ADAB-B54AC70D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8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Karelys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500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500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  <a:endParaRPr lang="en-US" sz="3500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52907"/>
            <a:ext cx="10018713" cy="3769113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b="1" i="1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b="1" dirty="0" smtClean="0">
                <a:latin typeface="Bookman Old Style" charset="0"/>
                <a:ea typeface="Bookman Old Style" charset="0"/>
                <a:cs typeface="Bookman Old Style" charset="0"/>
              </a:rPr>
              <a:t>Clustering</a:t>
            </a: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Then we apply Bayesian probability (again) by sweeping the table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iris.Bays.db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1446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Here, we ran the specc spectral clustering algorithm to observe the results (on the training dataset without labels)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chose 10 clusters because it would not be use to use random rows in the eigenvectors.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result of the specc clusters.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 we choose the specc cluster and select the first 100 sets to observe which variables were selected.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use the kernel class to obtain the kernel function that we used in the specc function.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kernelf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Now, we take the smaller dataset of the training set and put it into a confusion matrix. The columns in this table are the clusters and the rows are the actual handwritten numbers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digits.small$label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[1:100])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After doing that, we concluded: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0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1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10,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2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3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4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6,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5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6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5,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7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9,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8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3,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9 = cluster 7, 9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233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8732"/>
            <a:ext cx="10018713" cy="45273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we </a:t>
            </a:r>
            <a:r>
              <a:rPr lang="en-US" dirty="0"/>
              <a:t>Coerce </a:t>
            </a:r>
            <a:r>
              <a:rPr lang="en-US" dirty="0" smtClean="0"/>
              <a:t>the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dirty="0" smtClean="0"/>
              <a:t> to </a:t>
            </a:r>
            <a:r>
              <a:rPr lang="en-US" dirty="0"/>
              <a:t>a Data </a:t>
            </a:r>
            <a:r>
              <a:rPr lang="en-US" dirty="0" smtClean="0"/>
              <a:t>Frame Matrix</a:t>
            </a:r>
          </a:p>
          <a:p>
            <a:pPr lvl="1"/>
            <a:r>
              <a:rPr lang="en-US" i="1" dirty="0" err="1"/>
              <a:t>as.data.frame.matrix</a:t>
            </a:r>
            <a:r>
              <a:rPr lang="en-US" i="1" dirty="0"/>
              <a:t>(</a:t>
            </a:r>
            <a:r>
              <a:rPr lang="en-US" i="1" dirty="0" err="1"/>
              <a:t>confusionmatrix</a:t>
            </a:r>
            <a:r>
              <a:rPr lang="en-US" i="1" dirty="0"/>
              <a:t>)</a:t>
            </a:r>
            <a:endParaRPr lang="en-US" i="1" dirty="0" smtClean="0"/>
          </a:p>
          <a:p>
            <a:r>
              <a:rPr lang="en-US" dirty="0" smtClean="0"/>
              <a:t>Then we created a conditional probability function to:</a:t>
            </a:r>
          </a:p>
          <a:p>
            <a:pPr lvl="1"/>
            <a:r>
              <a:rPr lang="en-US" dirty="0" smtClean="0"/>
              <a:t>Determine the probability of an index in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taking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  <a:r>
              <a:rPr lang="en-US" dirty="0" smtClean="0"/>
              <a:t>dataset and converting it into a vector as oppose to a data frame matrix.</a:t>
            </a:r>
          </a:p>
          <a:p>
            <a:r>
              <a:rPr lang="en-US" dirty="0" smtClean="0"/>
              <a:t>Once we obtained a successful result with the smaller data set, we applied a medium size dataset.</a:t>
            </a:r>
          </a:p>
          <a:p>
            <a:pPr lvl="1"/>
            <a:r>
              <a:rPr lang="en-US" i="1" dirty="0"/>
              <a:t>(</a:t>
            </a:r>
            <a:r>
              <a:rPr lang="en-US" i="1" dirty="0" err="1"/>
              <a:t>digits.cluster.med</a:t>
            </a:r>
            <a:r>
              <a:rPr lang="en-US" i="1" dirty="0"/>
              <a:t> &lt;- specc(</a:t>
            </a:r>
            <a:r>
              <a:rPr lang="en-US" i="1" dirty="0" err="1"/>
              <a:t>digits.nolabelmed</a:t>
            </a:r>
            <a:r>
              <a:rPr lang="en-US" i="1" dirty="0"/>
              <a:t>, centers = 10</a:t>
            </a:r>
            <a:r>
              <a:rPr lang="en-US" i="1" dirty="0" smtClean="0"/>
              <a:t>))</a:t>
            </a:r>
          </a:p>
          <a:p>
            <a:pPr lvl="1"/>
            <a:r>
              <a:rPr lang="en-US" i="1" dirty="0"/>
              <a:t>table(</a:t>
            </a:r>
            <a:r>
              <a:rPr lang="en-US" i="1" dirty="0" err="1"/>
              <a:t>digits.med$label</a:t>
            </a:r>
            <a:r>
              <a:rPr lang="en-US" i="1" dirty="0"/>
              <a:t>, </a:t>
            </a:r>
            <a:r>
              <a:rPr lang="en-US" i="1" dirty="0" err="1"/>
              <a:t>digits.cluster.med</a:t>
            </a:r>
            <a:r>
              <a:rPr lang="en-US" i="1" dirty="0"/>
              <a:t>[1:1000])</a:t>
            </a:r>
            <a:endParaRPr lang="en-US" i="1" dirty="0"/>
          </a:p>
          <a:p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9586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Read in the training dataset and testing dataset from Kaggle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Make the dataset (training dataset) smaller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Because the dataset has 42,000 Observations (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 and 785 variables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 way we would be able to run ‘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()’ on 42,000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on a laptop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delete the labels from the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from Column 2 to the end.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Using the Iris Data Set as basis of known outcome: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import the iris data set and stored the first 4 columns into a variable as the training data set in term of a matrix:</a:t>
            </a:r>
          </a:p>
          <a:p>
            <a:pPr lvl="2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as.matrix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(iris[,1:4])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with specc function using 3 initial clusters.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specc(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 =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705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52907"/>
            <a:ext cx="10018713" cy="376911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Bookman Old Style" charset="0"/>
                <a:ea typeface="Bookman Old Style" charset="0"/>
                <a:cs typeface="Bookman Old Style" charset="0"/>
              </a:rPr>
              <a:t>Spectral Clustering</a:t>
            </a: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We then extracted the Species column and pull 150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from that and throw it into the specc function: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[1:150],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Then we apply Bayesian probability by sweeping the table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iris.Bays.km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iris.con_mat.km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[1:150],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70708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b="1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b="1" i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again with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 function using the first 4 columns, with 3 initial clusters, and 20 random sets</a:t>
            </a:r>
          </a:p>
          <a:p>
            <a:pPr lvl="1"/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iris.model.km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(iris[,1:4], 3,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nstart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=20)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then select the Species column (again) to indicate each point is allocated on cluster.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iris.con_mat.km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55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52907"/>
            <a:ext cx="10018713" cy="376911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b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Then we apply Bayesian probability (again) by sweeping the table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iris.Bays.km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iris.con_mat.km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8689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b="1" i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again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with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 function using the first 4 columns, with scaling parameter of 3, and clusters combine at 1.2</a:t>
            </a:r>
          </a:p>
          <a:p>
            <a:pPr lvl="1"/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, dimensions=c(1,2,3),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normal.sigma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3,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separation.factor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1.2)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then select the Species column (again) to indicate each point is allocated on cluster.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6412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52907"/>
            <a:ext cx="10018713" cy="376911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b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Then we apply Bayesian probability (again) by sweeping the table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620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b="1" i="1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b="1" i="1" dirty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again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with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 function using the first 4 columns, with .5 as the size of the epsilon.</a:t>
            </a:r>
          </a:p>
          <a:p>
            <a:pPr lvl="1"/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iris.model.db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, eps=.5,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minPts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4)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then select the Species column (again) to indicate each point is allocated on cluster.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84922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1375</TotalTime>
  <Words>914</Words>
  <Application>Microsoft Macintosh PowerPoint</Application>
  <PresentationFormat>Widescreen</PresentationFormat>
  <Paragraphs>105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Corbel</vt:lpstr>
      <vt:lpstr>Arial</vt:lpstr>
      <vt:lpstr>Parallax</vt:lpstr>
      <vt:lpstr>Digital Handwriting Recognizer</vt:lpstr>
      <vt:lpstr>Digital Handwriting Recognizer</vt:lpstr>
      <vt:lpstr>Iris Data Set</vt:lpstr>
      <vt:lpstr>Iris Data Set</vt:lpstr>
      <vt:lpstr>Iris Data Set</vt:lpstr>
      <vt:lpstr>Iris Data Set</vt:lpstr>
      <vt:lpstr>Iris Data Set</vt:lpstr>
      <vt:lpstr>Iris Data Set</vt:lpstr>
      <vt:lpstr>Iris Data Set</vt:lpstr>
      <vt:lpstr>Iris Data Set</vt:lpstr>
      <vt:lpstr>Digital Handwriting Recognizer</vt:lpstr>
      <vt:lpstr>Digital Handwriting Recognizer</vt:lpstr>
      <vt:lpstr>Digital Handwriting Recognizer</vt:lpstr>
      <vt:lpstr>Digital Handwriting Recognizer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Anani Assoutovi</cp:lastModifiedBy>
  <cp:revision>52</cp:revision>
  <dcterms:created xsi:type="dcterms:W3CDTF">2017-10-29T20:00:22Z</dcterms:created>
  <dcterms:modified xsi:type="dcterms:W3CDTF">2017-10-30T18:55:23Z</dcterms:modified>
</cp:coreProperties>
</file>