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Julie Fisher,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Karelys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Osuna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Esquijarosa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, Anani Assoutovi, </a:t>
            </a:r>
            <a:r>
              <a:rPr lang="en-US" sz="3500" dirty="0" err="1">
                <a:latin typeface="Bookman Old Style" charset="0"/>
                <a:ea typeface="Bookman Old Style" charset="0"/>
                <a:cs typeface="Bookman Old Style" charset="0"/>
              </a:rPr>
              <a:t>Mingjian</a:t>
            </a:r>
            <a:r>
              <a:rPr lang="en-US" sz="3500" dirty="0">
                <a:latin typeface="Bookman Old Style" charset="0"/>
                <a:ea typeface="Bookman Old Style" charset="0"/>
                <a:cs typeface="Bookman Old Style" charset="0"/>
              </a:rPr>
              <a:t> Shi</a:t>
            </a:r>
            <a:endParaRPr lang="en-US" sz="3500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2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Read in the training dataset and testing dataset from Kaggle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Make the dataset (training dataset) smaller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Because the dataset has 42,000 Observations (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 and 785 variables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 way we would be able to run ‘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()’ on 42,000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on a laptop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Next, delete the labels from the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from Column 2 to the end.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Here, we ran the specc spectral clustering algorithm to observe the results (on the training dataset without labels)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chose 10 clusters because it would not be use to use random rows in the eigenvectors.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view the result of the specc clusters.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Now we choose the specc cluster and select the first 100 sets to observe which variables were selected.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0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view the size of the vector for each point in the cluster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size(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view the sum of squares for each cluster within the cluster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withinss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</TotalTime>
  <Words>184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Corbel</vt:lpstr>
      <vt:lpstr>Arial</vt:lpstr>
      <vt:lpstr>Parallax</vt:lpstr>
      <vt:lpstr>Digital Handwriting Recognizer</vt:lpstr>
      <vt:lpstr>Digital Handwriting Recognizer</vt:lpstr>
      <vt:lpstr>Digital Handwriting Recognizer</vt:lpstr>
      <vt:lpstr>Digital Handwriting Recognizer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Handwriting Recognizer</dc:title>
  <dc:creator>Anani Assoutovi</dc:creator>
  <cp:lastModifiedBy>Anani Assoutovi</cp:lastModifiedBy>
  <cp:revision>10</cp:revision>
  <dcterms:created xsi:type="dcterms:W3CDTF">2017-10-29T20:00:22Z</dcterms:created>
  <dcterms:modified xsi:type="dcterms:W3CDTF">2017-10-29T21:27:20Z</dcterms:modified>
</cp:coreProperties>
</file>