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r>
              <a:rPr lang="en-US" sz="4400" b="1" dirty="0"/>
              <a:t>Wearable Technology’s </a:t>
            </a:r>
            <a:br>
              <a:rPr lang="en-US" sz="4400" b="1" dirty="0"/>
            </a:br>
            <a:r>
              <a:rPr lang="en-US" sz="4400" b="1" dirty="0"/>
              <a:t>Potential</a:t>
            </a:r>
            <a:r>
              <a:rPr lang="en-US" sz="4400" dirty="0"/>
              <a:t> </a:t>
            </a:r>
            <a:r>
              <a:rPr lang="en-US" sz="4400" b="1" dirty="0"/>
              <a:t>to Identify </a:t>
            </a:r>
            <a:br>
              <a:rPr lang="en-US" sz="4400" b="1" dirty="0"/>
            </a:br>
            <a:r>
              <a:rPr lang="en-US" sz="4400" b="1" dirty="0"/>
              <a:t>Symptom Triggers in</a:t>
            </a:r>
            <a:r>
              <a:rPr lang="en-US" sz="4400" dirty="0"/>
              <a:t> </a:t>
            </a:r>
            <a:r>
              <a:rPr lang="en-US" sz="4400" b="1" dirty="0"/>
              <a:t>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Julie Fisher and Brandon Harden</a:t>
            </a:r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 commercially available devices provide detailed enough data to detect POTS symptoms and can that data be accessed </a:t>
            </a:r>
            <a:r>
              <a:rPr lang="en-US" dirty="0" err="1"/>
              <a:t>publically</a:t>
            </a:r>
            <a:r>
              <a:rPr lang="en-US" dirty="0"/>
              <a:t>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Once data is obtained can it be analyzed and correlated with other information to identify symptom triggers?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Symptoms</a:t>
            </a:r>
          </a:p>
          <a:p>
            <a:pPr lvl="1"/>
            <a:r>
              <a:rPr lang="en-US" dirty="0"/>
              <a:t>Palpitations</a:t>
            </a:r>
          </a:p>
          <a:p>
            <a:pPr lvl="1"/>
            <a:r>
              <a:rPr lang="en-US" dirty="0"/>
              <a:t>Chest pain</a:t>
            </a:r>
          </a:p>
          <a:p>
            <a:pPr lvl="1"/>
            <a:r>
              <a:rPr lang="en-US" dirty="0"/>
              <a:t>Dyspnea</a:t>
            </a:r>
          </a:p>
          <a:p>
            <a:pPr lvl="1"/>
            <a:r>
              <a:rPr lang="en-US" dirty="0"/>
              <a:t>Mental clouding/brain fog</a:t>
            </a:r>
          </a:p>
          <a:p>
            <a:pPr lvl="1"/>
            <a:r>
              <a:rPr lang="en-US" dirty="0"/>
              <a:t>Difficulties with concentration</a:t>
            </a:r>
          </a:p>
          <a:p>
            <a:pPr lvl="1"/>
            <a:r>
              <a:rPr lang="en-US" dirty="0"/>
              <a:t>Lightheadedness, </a:t>
            </a:r>
            <a:r>
              <a:rPr lang="en-US" dirty="0" err="1"/>
              <a:t>presyncope</a:t>
            </a:r>
            <a:r>
              <a:rPr lang="en-US" dirty="0"/>
              <a:t>, and syncope (fainting)</a:t>
            </a:r>
          </a:p>
          <a:p>
            <a:pPr lvl="1"/>
            <a:r>
              <a:rPr lang="en-US" dirty="0"/>
              <a:t>Fatigue</a:t>
            </a:r>
          </a:p>
          <a:p>
            <a:pPr lvl="1"/>
            <a:r>
              <a:rPr lang="en-US" dirty="0"/>
              <a:t>Exercise intolerance</a:t>
            </a:r>
          </a:p>
          <a:p>
            <a:pPr lvl="1"/>
            <a:r>
              <a:rPr lang="en-US" dirty="0"/>
              <a:t>Nausea</a:t>
            </a:r>
          </a:p>
          <a:p>
            <a:pPr lvl="1"/>
            <a:r>
              <a:rPr lang="en-US" dirty="0"/>
              <a:t>Blurred or tunnel vision</a:t>
            </a:r>
          </a:p>
          <a:p>
            <a:pPr lvl="1"/>
            <a:r>
              <a:rPr lang="en-US" dirty="0"/>
              <a:t>Sleep problems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Causes</a:t>
            </a:r>
          </a:p>
          <a:p>
            <a:pPr lvl="1"/>
            <a:r>
              <a:rPr lang="en-US" dirty="0"/>
              <a:t>Postural changes:</a:t>
            </a:r>
          </a:p>
          <a:p>
            <a:pPr lvl="2"/>
            <a:r>
              <a:rPr lang="en-US" dirty="0"/>
              <a:t>Supine</a:t>
            </a:r>
          </a:p>
          <a:p>
            <a:pPr lvl="2"/>
            <a:r>
              <a:rPr lang="en-US" dirty="0"/>
              <a:t>Sitting</a:t>
            </a:r>
          </a:p>
          <a:p>
            <a:pPr lvl="2"/>
            <a:r>
              <a:rPr lang="en-US" dirty="0"/>
              <a:t>Standing</a:t>
            </a:r>
          </a:p>
          <a:p>
            <a:pPr lvl="1"/>
            <a:r>
              <a:rPr lang="en-US" dirty="0"/>
              <a:t>Poor quality or quantity of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Poorly understood chemical changes, sensitivity, excess,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Lots of unknown factors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</a:t>
            </a:r>
            <a:r>
              <a:rPr lang="en-US" dirty="0"/>
              <a:t>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Vitals and activity levels from commercially available devices like Apple, Google, Fitbit, jawbone,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NOAA historic weather data</a:t>
            </a:r>
          </a:p>
          <a:p>
            <a:r>
              <a:rPr lang="en-US" dirty="0"/>
              <a:t>Nutrition data from trackers, such as the devices listed above as well as other sites like </a:t>
            </a:r>
            <a:r>
              <a:rPr lang="en-US" dirty="0" err="1"/>
              <a:t>myfitnesspal</a:t>
            </a:r>
            <a:r>
              <a:rPr lang="en-US" dirty="0"/>
              <a:t>, </a:t>
            </a:r>
            <a:r>
              <a:rPr lang="en-US" dirty="0" err="1"/>
              <a:t>livestrong</a:t>
            </a:r>
            <a:r>
              <a:rPr lang="en-US" dirty="0"/>
              <a:t>, </a:t>
            </a:r>
            <a:r>
              <a:rPr lang="en-US" dirty="0" err="1"/>
              <a:t>loseit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Surveys/history information from patients including demographic information, medications,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 identify triggers to allow patients to avoid or anticipate symptoms</a:t>
            </a:r>
          </a:p>
          <a:p>
            <a:r>
              <a:rPr lang="en-US" dirty="0"/>
              <a:t>Proof of concept for the practical use of wearable technology in medical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 of concept for using wearable technology to allow people to monitor their own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Contact experts in the fields of wearable technology and POTS</a:t>
            </a:r>
          </a:p>
          <a:p>
            <a:r>
              <a:rPr lang="en-US" dirty="0"/>
              <a:t>Build app to capture data if necessary</a:t>
            </a:r>
          </a:p>
          <a:p>
            <a:r>
              <a:rPr lang="en-US" dirty="0"/>
              <a:t>Build parser to load data into a database </a:t>
            </a:r>
            <a:r>
              <a:rPr lang="en-US"/>
              <a:t>if necessary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4420</TotalTime>
  <Words>266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Wearable Technology’s  Potential to Identify  Symptom Triggers in POTS</vt:lpstr>
      <vt:lpstr>Research Question</vt:lpstr>
      <vt:lpstr>Background/Introduction</vt:lpstr>
      <vt:lpstr>Dataset</vt:lpstr>
      <vt:lpstr>Importance of Work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5</cp:revision>
  <dcterms:created xsi:type="dcterms:W3CDTF">2017-06-09T00:13:11Z</dcterms:created>
  <dcterms:modified xsi:type="dcterms:W3CDTF">2017-06-12T01:53:17Z</dcterms:modified>
</cp:coreProperties>
</file>