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338" r:id="rId3"/>
    <p:sldId id="331" r:id="rId4"/>
    <p:sldId id="339" r:id="rId5"/>
    <p:sldId id="340"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3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isher, Julie" initials="FJ" lastIdx="9" clrIdx="0">
    <p:extLst>
      <p:ext uri="{19B8F6BF-5375-455C-9EA6-DF929625EA0E}">
        <p15:presenceInfo xmlns:p15="http://schemas.microsoft.com/office/powerpoint/2012/main" userId="S-1-5-21-3751615294-507207739-1261199621-55720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1C8CB"/>
    <a:srgbClr val="0535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37" autoAdjust="0"/>
    <p:restoredTop sz="81633"/>
  </p:normalViewPr>
  <p:slideViewPr>
    <p:cSldViewPr snapToGrid="0">
      <p:cViewPr varScale="1">
        <p:scale>
          <a:sx n="107" d="100"/>
          <a:sy n="107" d="100"/>
        </p:scale>
        <p:origin x="1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8BF34D-827C-4408-91E4-31FA70A4C6CC}" type="datetimeFigureOut">
              <a:rPr lang="en-US" smtClean="0"/>
              <a:t>5/1/20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9D35A6-05F1-4CA5-A463-DAC3742C8C22}" type="slidenum">
              <a:rPr lang="en-US" smtClean="0"/>
              <a:t>‹#›</a:t>
            </a:fld>
            <a:endParaRPr lang="en-US"/>
          </a:p>
        </p:txBody>
      </p:sp>
    </p:spTree>
    <p:extLst>
      <p:ext uri="{BB962C8B-B14F-4D97-AF65-F5344CB8AC3E}">
        <p14:creationId xmlns:p14="http://schemas.microsoft.com/office/powerpoint/2010/main" val="2677627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Applied Predictive Modeling states on page 61 that models can easily overemphasize patterns that are not reproducible.</a:t>
            </a:r>
          </a:p>
          <a:p>
            <a:endParaRPr lang="en-US" dirty="0"/>
          </a:p>
          <a:p>
            <a:r>
              <a:rPr lang="en-US" dirty="0"/>
              <a:t>This can happen for a multitude of reasons. I’m going to talk about 3. The first is:</a:t>
            </a:r>
          </a:p>
          <a:p>
            <a:r>
              <a:rPr lang="en-US" dirty="0"/>
              <a:t>- temporary localized patterns</a:t>
            </a:r>
          </a:p>
          <a:p>
            <a:r>
              <a:rPr lang="en-US" dirty="0"/>
              <a:t>  - example: account from SC, shipping address in TX</a:t>
            </a:r>
          </a:p>
        </p:txBody>
      </p:sp>
      <p:sp>
        <p:nvSpPr>
          <p:cNvPr id="4" name="Slide Number Placeholder 3"/>
          <p:cNvSpPr>
            <a:spLocks noGrp="1"/>
          </p:cNvSpPr>
          <p:nvPr>
            <p:ph type="sldNum" sz="quarter" idx="5"/>
          </p:nvPr>
        </p:nvSpPr>
        <p:spPr/>
        <p:txBody>
          <a:bodyPr/>
          <a:lstStyle/>
          <a:p>
            <a:fld id="{E69D35A6-05F1-4CA5-A463-DAC3742C8C22}" type="slidenum">
              <a:rPr lang="en-US" smtClean="0"/>
              <a:t>2</a:t>
            </a:fld>
            <a:endParaRPr lang="en-US"/>
          </a:p>
        </p:txBody>
      </p:sp>
    </p:spTree>
    <p:extLst>
      <p:ext uri="{BB962C8B-B14F-4D97-AF65-F5344CB8AC3E}">
        <p14:creationId xmlns:p14="http://schemas.microsoft.com/office/powerpoint/2010/main" val="3744876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area under the curve (AUC) is exactly what it sounds like. The PR curve divides the chart into two sides. The closer the curve is to the upper right the more space will be under that curve. AUC calculates the area that lies underneath the curve to provide a </a:t>
            </a:r>
            <a:r>
              <a:rPr lang="en-US"/>
              <a:t>single generaic </a:t>
            </a:r>
            <a:r>
              <a:rPr lang="en-US" dirty="0"/>
              <a:t>number for how well the model performs.</a:t>
            </a:r>
          </a:p>
        </p:txBody>
      </p:sp>
      <p:sp>
        <p:nvSpPr>
          <p:cNvPr id="4" name="Slide Number Placeholder 3"/>
          <p:cNvSpPr>
            <a:spLocks noGrp="1"/>
          </p:cNvSpPr>
          <p:nvPr>
            <p:ph type="sldNum" sz="quarter" idx="5"/>
          </p:nvPr>
        </p:nvSpPr>
        <p:spPr/>
        <p:txBody>
          <a:bodyPr/>
          <a:lstStyle/>
          <a:p>
            <a:fld id="{E69D35A6-05F1-4CA5-A463-DAC3742C8C22}" type="slidenum">
              <a:rPr lang="en-US" smtClean="0"/>
              <a:t>11</a:t>
            </a:fld>
            <a:endParaRPr lang="en-US"/>
          </a:p>
        </p:txBody>
      </p:sp>
    </p:spTree>
    <p:extLst>
      <p:ext uri="{BB962C8B-B14F-4D97-AF65-F5344CB8AC3E}">
        <p14:creationId xmlns:p14="http://schemas.microsoft.com/office/powerpoint/2010/main" val="1115028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ROC AUC is very similar to the PR AUC. The AUC is still the area under the curve. This time the curve is formed by setting the True Positive Rate (Recall / sensitivity) against the False Positive Rate (1 – specificity).</a:t>
            </a:r>
          </a:p>
          <a:p>
            <a:endParaRPr lang="en-US" dirty="0"/>
          </a:p>
          <a:p>
            <a:r>
              <a:rPr lang="en-US" dirty="0"/>
              <a:t>The better the model, the closer the curve will be to the upper left-hand corner of the plot. Random guessing results in a straight diagonal line that runs from the lower left to the upper right (the dotted line). The AUC portion of the ROC AUC work the same as the PR AUC - area under the curve literally measures what percentage of the chart falls under the curve. </a:t>
            </a:r>
          </a:p>
        </p:txBody>
      </p:sp>
      <p:sp>
        <p:nvSpPr>
          <p:cNvPr id="4" name="Slide Number Placeholder 3"/>
          <p:cNvSpPr>
            <a:spLocks noGrp="1"/>
          </p:cNvSpPr>
          <p:nvPr>
            <p:ph type="sldNum" sz="quarter" idx="5"/>
          </p:nvPr>
        </p:nvSpPr>
        <p:spPr/>
        <p:txBody>
          <a:bodyPr/>
          <a:lstStyle/>
          <a:p>
            <a:fld id="{E69D35A6-05F1-4CA5-A463-DAC3742C8C22}" type="slidenum">
              <a:rPr lang="en-US" smtClean="0"/>
              <a:t>12</a:t>
            </a:fld>
            <a:endParaRPr lang="en-US"/>
          </a:p>
        </p:txBody>
      </p:sp>
    </p:spTree>
    <p:extLst>
      <p:ext uri="{BB962C8B-B14F-4D97-AF65-F5344CB8AC3E}">
        <p14:creationId xmlns:p14="http://schemas.microsoft.com/office/powerpoint/2010/main" val="141328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difference between PR AUC and ROC AUC is the curve that we use to specify the dividing line is the ROC curve instead of the PR curve. </a:t>
            </a:r>
          </a:p>
        </p:txBody>
      </p:sp>
      <p:sp>
        <p:nvSpPr>
          <p:cNvPr id="4" name="Slide Number Placeholder 3"/>
          <p:cNvSpPr>
            <a:spLocks noGrp="1"/>
          </p:cNvSpPr>
          <p:nvPr>
            <p:ph type="sldNum" sz="quarter" idx="5"/>
          </p:nvPr>
        </p:nvSpPr>
        <p:spPr/>
        <p:txBody>
          <a:bodyPr/>
          <a:lstStyle/>
          <a:p>
            <a:fld id="{E69D35A6-05F1-4CA5-A463-DAC3742C8C22}" type="slidenum">
              <a:rPr lang="en-US" smtClean="0"/>
              <a:t>13</a:t>
            </a:fld>
            <a:endParaRPr lang="en-US"/>
          </a:p>
        </p:txBody>
      </p:sp>
    </p:spTree>
    <p:extLst>
      <p:ext uri="{BB962C8B-B14F-4D97-AF65-F5344CB8AC3E}">
        <p14:creationId xmlns:p14="http://schemas.microsoft.com/office/powerpoint/2010/main" val="1403526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MNIST is a set of hand written digits 0-9. The model was trained to predict a 5. As such, the positive class makes up about 10% and thus is an imbalanced dataset.</a:t>
            </a:r>
          </a:p>
        </p:txBody>
      </p:sp>
      <p:sp>
        <p:nvSpPr>
          <p:cNvPr id="4" name="Slide Number Placeholder 3"/>
          <p:cNvSpPr>
            <a:spLocks noGrp="1"/>
          </p:cNvSpPr>
          <p:nvPr>
            <p:ph type="sldNum" sz="quarter" idx="5"/>
          </p:nvPr>
        </p:nvSpPr>
        <p:spPr/>
        <p:txBody>
          <a:bodyPr/>
          <a:lstStyle/>
          <a:p>
            <a:fld id="{E69D35A6-05F1-4CA5-A463-DAC3742C8C22}" type="slidenum">
              <a:rPr lang="en-US" smtClean="0"/>
              <a:t>14</a:t>
            </a:fld>
            <a:endParaRPr lang="en-US"/>
          </a:p>
        </p:txBody>
      </p:sp>
    </p:spTree>
    <p:extLst>
      <p:ext uri="{BB962C8B-B14F-4D97-AF65-F5344CB8AC3E}">
        <p14:creationId xmlns:p14="http://schemas.microsoft.com/office/powerpoint/2010/main" val="2755133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horse colic dataset. It’s smaller, with only 299 observations. This one is more evenly distributed with an approximate 60/40 split.</a:t>
            </a:r>
          </a:p>
        </p:txBody>
      </p:sp>
      <p:sp>
        <p:nvSpPr>
          <p:cNvPr id="4" name="Slide Number Placeholder 3"/>
          <p:cNvSpPr>
            <a:spLocks noGrp="1"/>
          </p:cNvSpPr>
          <p:nvPr>
            <p:ph type="sldNum" sz="quarter" idx="5"/>
          </p:nvPr>
        </p:nvSpPr>
        <p:spPr/>
        <p:txBody>
          <a:bodyPr/>
          <a:lstStyle/>
          <a:p>
            <a:fld id="{E69D35A6-05F1-4CA5-A463-DAC3742C8C22}" type="slidenum">
              <a:rPr lang="en-US" smtClean="0"/>
              <a:t>15</a:t>
            </a:fld>
            <a:endParaRPr lang="en-US"/>
          </a:p>
        </p:txBody>
      </p:sp>
    </p:spTree>
    <p:extLst>
      <p:ext uri="{BB962C8B-B14F-4D97-AF65-F5344CB8AC3E}">
        <p14:creationId xmlns:p14="http://schemas.microsoft.com/office/powerpoint/2010/main" val="1530054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from the Titanic dataset. In the training set there were a little over 1000 observations and also had about a 60/40 split.</a:t>
            </a:r>
          </a:p>
        </p:txBody>
      </p:sp>
      <p:sp>
        <p:nvSpPr>
          <p:cNvPr id="4" name="Slide Number Placeholder 3"/>
          <p:cNvSpPr>
            <a:spLocks noGrp="1"/>
          </p:cNvSpPr>
          <p:nvPr>
            <p:ph type="sldNum" sz="quarter" idx="5"/>
          </p:nvPr>
        </p:nvSpPr>
        <p:spPr/>
        <p:txBody>
          <a:bodyPr/>
          <a:lstStyle/>
          <a:p>
            <a:fld id="{E69D35A6-05F1-4CA5-A463-DAC3742C8C22}" type="slidenum">
              <a:rPr lang="en-US" smtClean="0"/>
              <a:t>16</a:t>
            </a:fld>
            <a:endParaRPr lang="en-US"/>
          </a:p>
        </p:txBody>
      </p:sp>
    </p:spTree>
    <p:extLst>
      <p:ext uri="{BB962C8B-B14F-4D97-AF65-F5344CB8AC3E}">
        <p14:creationId xmlns:p14="http://schemas.microsoft.com/office/powerpoint/2010/main" val="79291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option for choosing the threshold is to use the profit calculation. The profit calculation uses True Positives, False Positives, and False Negatives to determine the profit, or in our case, savings of using the model at different thresholds. We can use this to help determine the amount of claims to be reviewed and incorporate the cost of things like reviewing good claims as well as the limited resources (like Fraud Prevention team members).</a:t>
            </a:r>
          </a:p>
        </p:txBody>
      </p:sp>
      <p:sp>
        <p:nvSpPr>
          <p:cNvPr id="4" name="Slide Number Placeholder 3"/>
          <p:cNvSpPr>
            <a:spLocks noGrp="1"/>
          </p:cNvSpPr>
          <p:nvPr>
            <p:ph type="sldNum" sz="quarter" idx="5"/>
          </p:nvPr>
        </p:nvSpPr>
        <p:spPr/>
        <p:txBody>
          <a:bodyPr/>
          <a:lstStyle/>
          <a:p>
            <a:fld id="{E69D35A6-05F1-4CA5-A463-DAC3742C8C22}" type="slidenum">
              <a:rPr lang="en-US" smtClean="0"/>
              <a:t>17</a:t>
            </a:fld>
            <a:endParaRPr lang="en-US"/>
          </a:p>
        </p:txBody>
      </p:sp>
    </p:spTree>
    <p:extLst>
      <p:ext uri="{BB962C8B-B14F-4D97-AF65-F5344CB8AC3E}">
        <p14:creationId xmlns:p14="http://schemas.microsoft.com/office/powerpoint/2010/main" val="3639313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spurious correlations (examples from [</a:t>
            </a:r>
            <a:r>
              <a:rPr lang="en-US" dirty="0" err="1"/>
              <a:t>tylervigen.com</a:t>
            </a:r>
            <a:r>
              <a:rPr lang="en-US" dirty="0"/>
              <a:t>](https://</a:t>
            </a:r>
            <a:r>
              <a:rPr lang="en-US" dirty="0" err="1"/>
              <a:t>www.tylervigen.com</a:t>
            </a:r>
            <a:r>
              <a:rPr lang="en-US" dirty="0"/>
              <a:t>/spurious-correlations))</a:t>
            </a:r>
          </a:p>
        </p:txBody>
      </p:sp>
      <p:sp>
        <p:nvSpPr>
          <p:cNvPr id="4" name="Slide Number Placeholder 3"/>
          <p:cNvSpPr>
            <a:spLocks noGrp="1"/>
          </p:cNvSpPr>
          <p:nvPr>
            <p:ph type="sldNum" sz="quarter" idx="5"/>
          </p:nvPr>
        </p:nvSpPr>
        <p:spPr/>
        <p:txBody>
          <a:bodyPr/>
          <a:lstStyle/>
          <a:p>
            <a:fld id="{E69D35A6-05F1-4CA5-A463-DAC3742C8C22}" type="slidenum">
              <a:rPr lang="en-US" smtClean="0"/>
              <a:t>3</a:t>
            </a:fld>
            <a:endParaRPr lang="en-US"/>
          </a:p>
        </p:txBody>
      </p:sp>
    </p:spTree>
    <p:extLst>
      <p:ext uri="{BB962C8B-B14F-4D97-AF65-F5344CB8AC3E}">
        <p14:creationId xmlns:p14="http://schemas.microsoft.com/office/powerpoint/2010/main" val="784245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flukes in the data (example from the ODSC [Interpretability workshop](https://</a:t>
            </a:r>
            <a:r>
              <a:rPr lang="en-US" dirty="0" err="1"/>
              <a:t>github.com</a:t>
            </a:r>
            <a:r>
              <a:rPr lang="en-US" dirty="0"/>
              <a:t>/rajshah4/</a:t>
            </a:r>
            <a:r>
              <a:rPr lang="en-US" dirty="0" err="1"/>
              <a:t>inter_workshop</a:t>
            </a:r>
            <a:r>
              <a:rPr lang="en-US" dirty="0"/>
              <a:t>/blob/master/</a:t>
            </a:r>
            <a:r>
              <a:rPr lang="en-US" dirty="0" err="1"/>
              <a:t>InterpretabilityWorkshop.pdf</a:t>
            </a:r>
            <a:r>
              <a:rPr lang="en-US" dirty="0"/>
              <a:t>) by Rajiv Shah from </a:t>
            </a:r>
            <a:r>
              <a:rPr lang="en-US" dirty="0" err="1"/>
              <a:t>DataRobot</a:t>
            </a:r>
            <a:r>
              <a:rPr lang="en-US" dirty="0"/>
              <a:t>)</a:t>
            </a:r>
          </a:p>
          <a:p>
            <a:endParaRPr lang="en-US" dirty="0"/>
          </a:p>
          <a:p>
            <a:r>
              <a:rPr lang="en-US" dirty="0"/>
              <a:t>Rajiv Shah regularly creates and includes random features, which helps him separate out the signal from the noise</a:t>
            </a:r>
          </a:p>
        </p:txBody>
      </p:sp>
      <p:sp>
        <p:nvSpPr>
          <p:cNvPr id="4" name="Slide Number Placeholder 3"/>
          <p:cNvSpPr>
            <a:spLocks noGrp="1"/>
          </p:cNvSpPr>
          <p:nvPr>
            <p:ph type="sldNum" sz="quarter" idx="5"/>
          </p:nvPr>
        </p:nvSpPr>
        <p:spPr/>
        <p:txBody>
          <a:bodyPr/>
          <a:lstStyle/>
          <a:p>
            <a:fld id="{E69D35A6-05F1-4CA5-A463-DAC3742C8C22}" type="slidenum">
              <a:rPr lang="en-US" smtClean="0"/>
              <a:t>4</a:t>
            </a:fld>
            <a:endParaRPr lang="en-US"/>
          </a:p>
        </p:txBody>
      </p:sp>
    </p:spTree>
    <p:extLst>
      <p:ext uri="{BB962C8B-B14F-4D97-AF65-F5344CB8AC3E}">
        <p14:creationId xmlns:p14="http://schemas.microsoft.com/office/powerpoint/2010/main" val="4045084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page 295 of *[Introduction to Machine Learning with Python](https://</a:t>
            </a:r>
            <a:r>
              <a:rPr lang="en-US" dirty="0" err="1"/>
              <a:t>www.amazon.com</a:t>
            </a:r>
            <a:r>
              <a:rPr lang="en-US" dirty="0"/>
              <a:t>/Introduction-Machine-Learning-Python-Scientists/</a:t>
            </a:r>
            <a:r>
              <a:rPr lang="en-US" dirty="0" err="1"/>
              <a:t>dp</a:t>
            </a:r>
            <a:r>
              <a:rPr lang="en-US" dirty="0"/>
              <a:t>/1449369413)* points out that not all models provide a realistic representation of uncertainty. For example, if overfit, a decision tree can be 100% certain of its predictions, even if it's almost never right.</a:t>
            </a:r>
          </a:p>
          <a:p>
            <a:endParaRPr lang="en-US" dirty="0"/>
          </a:p>
          <a:p>
            <a:r>
              <a:rPr lang="en-US" dirty="0"/>
              <a:t>We need a way to evaluate models to ensure quality, compare those models to determine which one is most appropriate, and at what threshold to set our final choice.</a:t>
            </a:r>
          </a:p>
        </p:txBody>
      </p:sp>
      <p:sp>
        <p:nvSpPr>
          <p:cNvPr id="4" name="Slide Number Placeholder 3"/>
          <p:cNvSpPr>
            <a:spLocks noGrp="1"/>
          </p:cNvSpPr>
          <p:nvPr>
            <p:ph type="sldNum" sz="quarter" idx="5"/>
          </p:nvPr>
        </p:nvSpPr>
        <p:spPr/>
        <p:txBody>
          <a:bodyPr/>
          <a:lstStyle/>
          <a:p>
            <a:fld id="{E69D35A6-05F1-4CA5-A463-DAC3742C8C22}" type="slidenum">
              <a:rPr lang="en-US" smtClean="0"/>
              <a:t>5</a:t>
            </a:fld>
            <a:endParaRPr lang="en-US"/>
          </a:p>
        </p:txBody>
      </p:sp>
    </p:spTree>
    <p:extLst>
      <p:ext uri="{BB962C8B-B14F-4D97-AF65-F5344CB8AC3E}">
        <p14:creationId xmlns:p14="http://schemas.microsoft.com/office/powerpoint/2010/main" val="225654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rows comprise the true values and the columns comprise the predicted values. These actual and predicted values combine to create four categories (counter clockwise): True Negative, False Negative, True Positive, and False Positive.</a:t>
            </a:r>
          </a:p>
          <a:p>
            <a:endParaRPr lang="en-US" dirty="0"/>
          </a:p>
          <a:p>
            <a:r>
              <a:rPr lang="en-US" dirty="0"/>
              <a:t>From the diagram you can see that the second word indicates the prediction (positive or negative) and the first word states whether that prediction was correct or incorrect (true or false).</a:t>
            </a:r>
          </a:p>
        </p:txBody>
      </p:sp>
      <p:sp>
        <p:nvSpPr>
          <p:cNvPr id="4" name="Slide Number Placeholder 3"/>
          <p:cNvSpPr>
            <a:spLocks noGrp="1"/>
          </p:cNvSpPr>
          <p:nvPr>
            <p:ph type="sldNum" sz="quarter" idx="5"/>
          </p:nvPr>
        </p:nvSpPr>
        <p:spPr/>
        <p:txBody>
          <a:bodyPr/>
          <a:lstStyle/>
          <a:p>
            <a:fld id="{E69D35A6-05F1-4CA5-A463-DAC3742C8C22}" type="slidenum">
              <a:rPr lang="en-US" smtClean="0"/>
              <a:t>6</a:t>
            </a:fld>
            <a:endParaRPr lang="en-US"/>
          </a:p>
        </p:txBody>
      </p:sp>
    </p:spTree>
    <p:extLst>
      <p:ext uri="{BB962C8B-B14F-4D97-AF65-F5344CB8AC3E}">
        <p14:creationId xmlns:p14="http://schemas.microsoft.com/office/powerpoint/2010/main" val="2174529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selection of metrics that can be derived from these four categories can be seen in this chart</a:t>
            </a:r>
          </a:p>
          <a:p>
            <a:endParaRPr lang="en-US" dirty="0"/>
          </a:p>
          <a:p>
            <a:r>
              <a:rPr lang="en-US" dirty="0"/>
              <a:t>Due to the imbalanced nature of our data, the metrics we're most interested in are recall (aka sensitivity), precision, and false positive rate (aka 1 - specificity). Using these three metrics we can examine recall vs precision and sensitivity vs specificity.</a:t>
            </a:r>
          </a:p>
        </p:txBody>
      </p:sp>
      <p:sp>
        <p:nvSpPr>
          <p:cNvPr id="4" name="Slide Number Placeholder 3"/>
          <p:cNvSpPr>
            <a:spLocks noGrp="1"/>
          </p:cNvSpPr>
          <p:nvPr>
            <p:ph type="sldNum" sz="quarter" idx="5"/>
          </p:nvPr>
        </p:nvSpPr>
        <p:spPr/>
        <p:txBody>
          <a:bodyPr/>
          <a:lstStyle/>
          <a:p>
            <a:fld id="{E69D35A6-05F1-4CA5-A463-DAC3742C8C22}" type="slidenum">
              <a:rPr lang="en-US" smtClean="0"/>
              <a:t>7</a:t>
            </a:fld>
            <a:endParaRPr lang="en-US"/>
          </a:p>
        </p:txBody>
      </p:sp>
    </p:spTree>
    <p:extLst>
      <p:ext uri="{BB962C8B-B14F-4D97-AF65-F5344CB8AC3E}">
        <p14:creationId xmlns:p14="http://schemas.microsoft.com/office/powerpoint/2010/main" val="4003476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far left recall is at 100%. This means that all positive observations were identified. While recall is perfect, it's easy to see that </a:t>
            </a:r>
            <a:r>
              <a:rPr lang="en-US" dirty="0" err="1"/>
              <a:t>percision</a:t>
            </a:r>
            <a:r>
              <a:rPr lang="en-US" dirty="0"/>
              <a:t> is at its lowest. This is because to grab all positive observations compromises had to be made which allowed more false positives through.</a:t>
            </a:r>
          </a:p>
          <a:p>
            <a:endParaRPr lang="en-US" dirty="0"/>
          </a:p>
          <a:p>
            <a:r>
              <a:rPr lang="en-US" dirty="0"/>
              <a:t>On the far right precision is at its highest. This means that the majority of positive predictions were in fact positive observations. However, recall is at an ultimate low. This is because in order to remove all false </a:t>
            </a:r>
            <a:r>
              <a:rPr lang="en-US" dirty="0" err="1"/>
              <a:t>positivies</a:t>
            </a:r>
            <a:r>
              <a:rPr lang="en-US" dirty="0"/>
              <a:t> limitations had to be set which moved many positive predictions into the false negative camp.</a:t>
            </a:r>
          </a:p>
          <a:p>
            <a:endParaRPr lang="en-US" dirty="0"/>
          </a:p>
          <a:p>
            <a:r>
              <a:rPr lang="en-US" dirty="0"/>
              <a:t>The precision and recall vs threshold chart won't always be so pretty.</a:t>
            </a:r>
          </a:p>
        </p:txBody>
      </p:sp>
      <p:sp>
        <p:nvSpPr>
          <p:cNvPr id="4" name="Slide Number Placeholder 3"/>
          <p:cNvSpPr>
            <a:spLocks noGrp="1"/>
          </p:cNvSpPr>
          <p:nvPr>
            <p:ph type="sldNum" sz="quarter" idx="5"/>
          </p:nvPr>
        </p:nvSpPr>
        <p:spPr/>
        <p:txBody>
          <a:bodyPr/>
          <a:lstStyle/>
          <a:p>
            <a:fld id="{E69D35A6-05F1-4CA5-A463-DAC3742C8C22}" type="slidenum">
              <a:rPr lang="en-US" smtClean="0"/>
              <a:t>8</a:t>
            </a:fld>
            <a:endParaRPr lang="en-US"/>
          </a:p>
        </p:txBody>
      </p:sp>
    </p:spTree>
    <p:extLst>
      <p:ext uri="{BB962C8B-B14F-4D97-AF65-F5344CB8AC3E}">
        <p14:creationId xmlns:p14="http://schemas.microsoft.com/office/powerpoint/2010/main" val="4152616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far left recall is at 100%. This means that all positive observations were identified. While recall is perfect, it's easy to see that precision is at its lowest. This is because to grab all positive observations compromises had to be made which allowed more false positives through.</a:t>
            </a:r>
          </a:p>
          <a:p>
            <a:endParaRPr lang="en-US" dirty="0"/>
          </a:p>
          <a:p>
            <a:r>
              <a:rPr lang="en-US" dirty="0"/>
              <a:t>On the far right precision is at its highest. This means that the majority of positive predictions were in fact positive observations. However, recall is at an ultimate low. This is because in order to remove all </a:t>
            </a:r>
            <a:r>
              <a:rPr lang="en-US"/>
              <a:t>false positives </a:t>
            </a:r>
            <a:r>
              <a:rPr lang="en-US" dirty="0"/>
              <a:t>limitations had to be set which moved many positive predictions into the false negative camp.</a:t>
            </a:r>
          </a:p>
          <a:p>
            <a:endParaRPr lang="en-US" dirty="0"/>
          </a:p>
          <a:p>
            <a:r>
              <a:rPr lang="en-US" dirty="0"/>
              <a:t>The precision and recall vs threshold chart won't always be so pretty.</a:t>
            </a:r>
          </a:p>
        </p:txBody>
      </p:sp>
      <p:sp>
        <p:nvSpPr>
          <p:cNvPr id="4" name="Slide Number Placeholder 3"/>
          <p:cNvSpPr>
            <a:spLocks noGrp="1"/>
          </p:cNvSpPr>
          <p:nvPr>
            <p:ph type="sldNum" sz="quarter" idx="5"/>
          </p:nvPr>
        </p:nvSpPr>
        <p:spPr/>
        <p:txBody>
          <a:bodyPr/>
          <a:lstStyle/>
          <a:p>
            <a:fld id="{E69D35A6-05F1-4CA5-A463-DAC3742C8C22}" type="slidenum">
              <a:rPr lang="en-US" smtClean="0"/>
              <a:t>9</a:t>
            </a:fld>
            <a:endParaRPr lang="en-US"/>
          </a:p>
        </p:txBody>
      </p:sp>
    </p:spTree>
    <p:extLst>
      <p:ext uri="{BB962C8B-B14F-4D97-AF65-F5344CB8AC3E}">
        <p14:creationId xmlns:p14="http://schemas.microsoft.com/office/powerpoint/2010/main" val="1280295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pretty, lots-of-data-behind-it PR curve is a logarithmic decay where precision starts at 1 in the upper left corner and ends with precision at 0 in the lower right.</a:t>
            </a:r>
          </a:p>
          <a:p>
            <a:endParaRPr lang="en-US" dirty="0"/>
          </a:p>
          <a:p>
            <a:r>
              <a:rPr lang="en-US" dirty="0"/>
              <a:t>Not always so pretty, but the general idea holds up.</a:t>
            </a:r>
          </a:p>
        </p:txBody>
      </p:sp>
      <p:sp>
        <p:nvSpPr>
          <p:cNvPr id="4" name="Slide Number Placeholder 3"/>
          <p:cNvSpPr>
            <a:spLocks noGrp="1"/>
          </p:cNvSpPr>
          <p:nvPr>
            <p:ph type="sldNum" sz="quarter" idx="5"/>
          </p:nvPr>
        </p:nvSpPr>
        <p:spPr/>
        <p:txBody>
          <a:bodyPr/>
          <a:lstStyle/>
          <a:p>
            <a:fld id="{E69D35A6-05F1-4CA5-A463-DAC3742C8C22}" type="slidenum">
              <a:rPr lang="en-US" smtClean="0"/>
              <a:t>10</a:t>
            </a:fld>
            <a:endParaRPr lang="en-US"/>
          </a:p>
        </p:txBody>
      </p:sp>
    </p:spTree>
    <p:extLst>
      <p:ext uri="{BB962C8B-B14F-4D97-AF65-F5344CB8AC3E}">
        <p14:creationId xmlns:p14="http://schemas.microsoft.com/office/powerpoint/2010/main" val="98986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ARKER">
    <p:bg>
      <p:bgRef idx="1001">
        <a:schemeClr val="bg2"/>
      </p:bgRef>
    </p:bg>
    <p:spTree>
      <p:nvGrpSpPr>
        <p:cNvPr id="1" name=""/>
        <p:cNvGrpSpPr/>
        <p:nvPr/>
      </p:nvGrpSpPr>
      <p:grpSpPr>
        <a:xfrm>
          <a:off x="0" y="0"/>
          <a:ext cx="0" cy="0"/>
          <a:chOff x="0" y="0"/>
          <a:chExt cx="0" cy="0"/>
        </a:xfrm>
      </p:grpSpPr>
      <p:sp>
        <p:nvSpPr>
          <p:cNvPr id="3" name="TextBox 2"/>
          <p:cNvSpPr txBox="1"/>
          <p:nvPr userDrawn="1"/>
        </p:nvSpPr>
        <p:spPr>
          <a:xfrm>
            <a:off x="2589886" y="3200400"/>
            <a:ext cx="7012226" cy="457200"/>
          </a:xfrm>
          <a:prstGeom prst="rect">
            <a:avLst/>
          </a:prstGeom>
          <a:noFill/>
        </p:spPr>
        <p:txBody>
          <a:bodyPr wrap="none" lIns="0" tIns="0" rIns="0" bIns="0" rtlCol="0">
            <a:noAutofit/>
          </a:bodyPr>
          <a:lstStyle/>
          <a:p>
            <a:pPr algn="ctr"/>
            <a:r>
              <a:rPr lang="en-US" sz="2800" spc="300">
                <a:solidFill>
                  <a:schemeClr val="tx1"/>
                </a:solidFill>
                <a:latin typeface="+mj-lt"/>
                <a:ea typeface="Arial" pitchFamily="34" charset="-128"/>
              </a:rPr>
              <a:t>STANDARD</a:t>
            </a:r>
            <a:r>
              <a:rPr lang="en-US" sz="2800" spc="300" baseline="0">
                <a:solidFill>
                  <a:schemeClr val="tx1"/>
                </a:solidFill>
                <a:latin typeface="+mj-lt"/>
                <a:ea typeface="Arial" pitchFamily="34" charset="-128"/>
              </a:rPr>
              <a:t> DEFAULT</a:t>
            </a:r>
            <a:r>
              <a:rPr lang="en-US" sz="2800" spc="300">
                <a:solidFill>
                  <a:schemeClr val="tx1"/>
                </a:solidFill>
                <a:latin typeface="+mj-lt"/>
                <a:ea typeface="Arial" pitchFamily="34" charset="-128"/>
              </a:rPr>
              <a:t> LAYOUTS</a:t>
            </a:r>
            <a:endParaRPr lang="en-US" sz="2800" spc="300" dirty="0" err="1">
              <a:solidFill>
                <a:schemeClr val="tx1"/>
              </a:solidFill>
              <a:latin typeface="+mj-lt"/>
              <a:ea typeface="Arial" pitchFamily="34" charset="-128"/>
            </a:endParaRPr>
          </a:p>
        </p:txBody>
      </p:sp>
    </p:spTree>
    <p:extLst>
      <p:ext uri="{BB962C8B-B14F-4D97-AF65-F5344CB8AC3E}">
        <p14:creationId xmlns:p14="http://schemas.microsoft.com/office/powerpoint/2010/main" val="30178411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562460" y="409300"/>
            <a:ext cx="4733256" cy="5780362"/>
          </a:xfrm>
        </p:spPr>
        <p:txBody>
          <a:bodyPr/>
          <a:lstStyle>
            <a:lvl1pPr marL="0" indent="0">
              <a:buNone/>
              <a:defRPr sz="1600"/>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Drag picture to placeholder or click icon to add</a:t>
            </a:r>
          </a:p>
        </p:txBody>
      </p:sp>
      <p:sp>
        <p:nvSpPr>
          <p:cNvPr id="4" name="Text Placeholder 3"/>
          <p:cNvSpPr>
            <a:spLocks noGrp="1"/>
          </p:cNvSpPr>
          <p:nvPr>
            <p:ph type="body" sz="half" idx="2"/>
          </p:nvPr>
        </p:nvSpPr>
        <p:spPr>
          <a:xfrm>
            <a:off x="737152" y="2057400"/>
            <a:ext cx="4034874" cy="4132262"/>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17" name="Title 16"/>
          <p:cNvSpPr>
            <a:spLocks noGrp="1"/>
          </p:cNvSpPr>
          <p:nvPr>
            <p:ph type="title"/>
          </p:nvPr>
        </p:nvSpPr>
        <p:spPr>
          <a:xfrm>
            <a:off x="737152" y="409301"/>
            <a:ext cx="4034874" cy="1419498"/>
          </a:xfrm>
        </p:spPr>
        <p:txBody>
          <a:bodyPr anchor="b"/>
          <a:lstStyle/>
          <a:p>
            <a:r>
              <a:rPr lang="en-US"/>
              <a:t>Click to edit Master title style</a:t>
            </a:r>
          </a:p>
        </p:txBody>
      </p:sp>
      <p:pic>
        <p:nvPicPr>
          <p:cNvPr id="18" name="Picture 17"/>
          <p:cNvPicPr>
            <a:picLocks noChangeAspect="1"/>
          </p:cNvPicPr>
          <p:nvPr userDrawn="1"/>
        </p:nvPicPr>
        <p:blipFill>
          <a:blip r:embed="rId2"/>
          <a:stretch>
            <a:fillRect/>
          </a:stretch>
        </p:blipFill>
        <p:spPr>
          <a:xfrm>
            <a:off x="-1" y="1"/>
            <a:ext cx="10097543" cy="332233"/>
          </a:xfrm>
          <a:prstGeom prst="rect">
            <a:avLst/>
          </a:prstGeom>
        </p:spPr>
      </p:pic>
      <p:sp>
        <p:nvSpPr>
          <p:cNvPr id="2" name="Date Placeholder 1"/>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AB555-BE93-F349-B455-AB45857C3B61}" type="slidenum">
              <a:rPr lang="en-US" smtClean="0"/>
              <a:pPr/>
              <a:t>‹#›</a:t>
            </a:fld>
            <a:endParaRPr lang="en-US" dirty="0"/>
          </a:p>
        </p:txBody>
      </p:sp>
      <p:pic>
        <p:nvPicPr>
          <p:cNvPr id="9" name="Picture 8"/>
          <p:cNvPicPr>
            <a:picLocks noChangeAspect="1"/>
          </p:cNvPicPr>
          <p:nvPr userDrawn="1"/>
        </p:nvPicPr>
        <p:blipFill>
          <a:blip r:embed="rId3"/>
          <a:stretch>
            <a:fillRect/>
          </a:stretch>
        </p:blipFill>
        <p:spPr>
          <a:xfrm>
            <a:off x="10390159" y="1"/>
            <a:ext cx="1801841" cy="2331725"/>
          </a:xfrm>
          <a:prstGeom prst="rect">
            <a:avLst/>
          </a:prstGeom>
        </p:spPr>
      </p:pic>
    </p:spTree>
    <p:extLst>
      <p:ext uri="{BB962C8B-B14F-4D97-AF65-F5344CB8AC3E}">
        <p14:creationId xmlns:p14="http://schemas.microsoft.com/office/powerpoint/2010/main" val="312712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MARKER ">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a:off x="3885624" y="3200400"/>
            <a:ext cx="4420751" cy="457200"/>
          </a:xfrm>
          <a:prstGeom prst="rect">
            <a:avLst/>
          </a:prstGeom>
          <a:noFill/>
        </p:spPr>
        <p:txBody>
          <a:bodyPr wrap="none" lIns="0" tIns="0" rIns="0" bIns="0" rtlCol="0">
            <a:noAutofit/>
          </a:bodyPr>
          <a:lstStyle/>
          <a:p>
            <a:pPr algn="ctr"/>
            <a:r>
              <a:rPr lang="en-US" sz="2800" spc="300">
                <a:solidFill>
                  <a:schemeClr val="tx1"/>
                </a:solidFill>
                <a:latin typeface="+mj-lt"/>
                <a:ea typeface="Arial" pitchFamily="34" charset="-128"/>
              </a:rPr>
              <a:t>CUSTOM LAYOUTS</a:t>
            </a:r>
            <a:endParaRPr lang="en-US" sz="2800" spc="300" dirty="0" err="1">
              <a:solidFill>
                <a:schemeClr val="tx1"/>
              </a:solidFill>
              <a:latin typeface="+mj-lt"/>
              <a:ea typeface="Arial" pitchFamily="34" charset="-128"/>
            </a:endParaRPr>
          </a:p>
        </p:txBody>
      </p:sp>
    </p:spTree>
    <p:extLst>
      <p:ext uri="{BB962C8B-B14F-4D97-AF65-F5344CB8AC3E}">
        <p14:creationId xmlns:p14="http://schemas.microsoft.com/office/powerpoint/2010/main" val="3673170784"/>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19" name="Content Placeholder 18"/>
          <p:cNvSpPr>
            <a:spLocks noGrp="1"/>
          </p:cNvSpPr>
          <p:nvPr>
            <p:ph sz="quarter" idx="10"/>
          </p:nvPr>
        </p:nvSpPr>
        <p:spPr>
          <a:xfrm>
            <a:off x="684390" y="1600201"/>
            <a:ext cx="9413151" cy="4622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pic>
        <p:nvPicPr>
          <p:cNvPr id="12" name="Picture 11"/>
          <p:cNvPicPr>
            <a:picLocks noChangeAspect="1"/>
          </p:cNvPicPr>
          <p:nvPr userDrawn="1"/>
        </p:nvPicPr>
        <p:blipFill>
          <a:blip r:embed="rId2"/>
          <a:stretch>
            <a:fillRect/>
          </a:stretch>
        </p:blipFill>
        <p:spPr>
          <a:xfrm>
            <a:off x="10390159" y="1"/>
            <a:ext cx="1801841" cy="2331725"/>
          </a:xfrm>
          <a:prstGeom prst="rect">
            <a:avLst/>
          </a:prstGeom>
        </p:spPr>
      </p:pic>
      <p:sp>
        <p:nvSpPr>
          <p:cNvPr id="5" name="Text Placeholder 4"/>
          <p:cNvSpPr>
            <a:spLocks noGrp="1"/>
          </p:cNvSpPr>
          <p:nvPr>
            <p:ph type="body" sz="quarter" idx="11" hasCustomPrompt="1"/>
          </p:nvPr>
        </p:nvSpPr>
        <p:spPr>
          <a:xfrm>
            <a:off x="736792" y="1171301"/>
            <a:ext cx="9360751" cy="256032"/>
          </a:xfrm>
        </p:spPr>
        <p:txBody>
          <a:bodyPr/>
          <a:lstStyle>
            <a:lvl1pPr marL="0" indent="0">
              <a:lnSpc>
                <a:spcPts val="2000"/>
              </a:lnSpc>
              <a:spcBef>
                <a:spcPts val="0"/>
              </a:spcBef>
              <a:spcAft>
                <a:spcPts val="0"/>
              </a:spcAft>
              <a:buNone/>
              <a:defRPr sz="1800" b="0">
                <a:solidFill>
                  <a:schemeClr val="accent2"/>
                </a:solidFill>
              </a:defRPr>
            </a:lvl1pPr>
          </a:lstStyle>
          <a:p>
            <a:pPr lvl="0"/>
            <a:r>
              <a:rPr lang="en-US" dirty="0"/>
              <a:t>Subtitle</a:t>
            </a:r>
          </a:p>
        </p:txBody>
      </p:sp>
      <p:pic>
        <p:nvPicPr>
          <p:cNvPr id="22" name="Picture 21"/>
          <p:cNvPicPr>
            <a:picLocks noChangeAspect="1"/>
          </p:cNvPicPr>
          <p:nvPr userDrawn="1"/>
        </p:nvPicPr>
        <p:blipFill>
          <a:blip r:embed="rId3"/>
          <a:stretch>
            <a:fillRect/>
          </a:stretch>
        </p:blipFill>
        <p:spPr>
          <a:xfrm>
            <a:off x="-1" y="1"/>
            <a:ext cx="10097543" cy="332233"/>
          </a:xfrm>
          <a:prstGeom prst="rect">
            <a:avLst/>
          </a:prstGeom>
        </p:spPr>
      </p:pic>
      <p:sp>
        <p:nvSpPr>
          <p:cNvPr id="3" name="Date Placeholder 2"/>
          <p:cNvSpPr>
            <a:spLocks noGrp="1"/>
          </p:cNvSpPr>
          <p:nvPr>
            <p:ph type="dt" sz="half" idx="12"/>
          </p:nvPr>
        </p:nvSpPr>
        <p:spPr/>
        <p:txBody>
          <a:bodyPr/>
          <a:lstStyle/>
          <a:p>
            <a:endParaRPr lang="en-US" dirty="0"/>
          </a:p>
        </p:txBody>
      </p:sp>
      <p:sp>
        <p:nvSpPr>
          <p:cNvPr id="8" name="Footer Placeholder 7"/>
          <p:cNvSpPr>
            <a:spLocks noGrp="1"/>
          </p:cNvSpPr>
          <p:nvPr>
            <p:ph type="ftr" sz="quarter" idx="13"/>
          </p:nvPr>
        </p:nvSpPr>
        <p:spPr/>
        <p:txBody>
          <a:bodyPr/>
          <a:lstStyle/>
          <a:p>
            <a:endParaRPr lang="en-US"/>
          </a:p>
        </p:txBody>
      </p:sp>
      <p:sp>
        <p:nvSpPr>
          <p:cNvPr id="9" name="Slide Number Placeholder 8"/>
          <p:cNvSpPr>
            <a:spLocks noGrp="1"/>
          </p:cNvSpPr>
          <p:nvPr>
            <p:ph type="sldNum" sz="quarter" idx="14"/>
          </p:nvPr>
        </p:nvSpPr>
        <p:spPr/>
        <p:txBody>
          <a:bodyPr/>
          <a:lstStyle/>
          <a:p>
            <a:fld id="{660AB555-BE93-F349-B455-AB45857C3B61}" type="slidenum">
              <a:rPr lang="en-US" smtClean="0"/>
              <a:pPr/>
              <a:t>‹#›</a:t>
            </a:fld>
            <a:endParaRPr lang="en-US" dirty="0"/>
          </a:p>
        </p:txBody>
      </p:sp>
    </p:spTree>
    <p:extLst>
      <p:ext uri="{BB962C8B-B14F-4D97-AF65-F5344CB8AC3E}">
        <p14:creationId xmlns:p14="http://schemas.microsoft.com/office/powerpoint/2010/main" val="2639707742"/>
      </p:ext>
    </p:extLst>
  </p:cSld>
  <p:clrMapOvr>
    <a:masterClrMapping/>
  </p:clrMapOvr>
  <p:extLst>
    <p:ext uri="{DCECCB84-F9BA-43D5-87BE-67443E8EF086}">
      <p15:sldGuideLst xmlns:p15="http://schemas.microsoft.com/office/powerpoint/2012/main">
        <p15:guide id="1" orient="horz" pos="100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19" name="Content Placeholder 18"/>
          <p:cNvSpPr>
            <a:spLocks noGrp="1"/>
          </p:cNvSpPr>
          <p:nvPr>
            <p:ph sz="quarter" idx="10"/>
          </p:nvPr>
        </p:nvSpPr>
        <p:spPr>
          <a:xfrm>
            <a:off x="684391" y="1371600"/>
            <a:ext cx="5830821" cy="485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pic>
        <p:nvPicPr>
          <p:cNvPr id="12" name="Picture 11"/>
          <p:cNvPicPr>
            <a:picLocks noChangeAspect="1"/>
          </p:cNvPicPr>
          <p:nvPr userDrawn="1"/>
        </p:nvPicPr>
        <p:blipFill>
          <a:blip r:embed="rId2"/>
          <a:stretch>
            <a:fillRect/>
          </a:stretch>
        </p:blipFill>
        <p:spPr>
          <a:xfrm>
            <a:off x="10390159" y="1"/>
            <a:ext cx="1801841" cy="2331725"/>
          </a:xfrm>
          <a:prstGeom prst="rect">
            <a:avLst/>
          </a:prstGeom>
        </p:spPr>
      </p:pic>
      <p:sp>
        <p:nvSpPr>
          <p:cNvPr id="13" name="Picture Placeholder 3"/>
          <p:cNvSpPr>
            <a:spLocks noGrp="1"/>
          </p:cNvSpPr>
          <p:nvPr>
            <p:ph type="pic" sz="quarter" idx="11" hasCustomPrompt="1"/>
          </p:nvPr>
        </p:nvSpPr>
        <p:spPr>
          <a:xfrm>
            <a:off x="6677128" y="1371601"/>
            <a:ext cx="4792372" cy="4858829"/>
          </a:xfrm>
          <a:prstGeom prst="roundRect">
            <a:avLst>
              <a:gd name="adj" fmla="val 3078"/>
            </a:avLst>
          </a:prstGeom>
          <a:solidFill>
            <a:schemeClr val="accent6"/>
          </a:solidFill>
        </p:spPr>
        <p:txBody>
          <a:bodyPr lIns="182880" anchor="ctr" anchorCtr="0"/>
          <a:lstStyle>
            <a:lvl1pPr>
              <a:defRPr>
                <a:solidFill>
                  <a:schemeClr val="accent1"/>
                </a:solidFill>
              </a:defRPr>
            </a:lvl1pPr>
          </a:lstStyle>
          <a:p>
            <a:r>
              <a:rPr lang="en-US" dirty="0"/>
              <a:t>Insert image &gt;&gt;</a:t>
            </a:r>
          </a:p>
        </p:txBody>
      </p:sp>
      <p:pic>
        <p:nvPicPr>
          <p:cNvPr id="17" name="Picture 16"/>
          <p:cNvPicPr>
            <a:picLocks noChangeAspect="1"/>
          </p:cNvPicPr>
          <p:nvPr userDrawn="1"/>
        </p:nvPicPr>
        <p:blipFill>
          <a:blip r:embed="rId3"/>
          <a:stretch>
            <a:fillRect/>
          </a:stretch>
        </p:blipFill>
        <p:spPr>
          <a:xfrm>
            <a:off x="-1" y="1"/>
            <a:ext cx="10097543" cy="332233"/>
          </a:xfrm>
          <a:prstGeom prst="rect">
            <a:avLst/>
          </a:prstGeom>
        </p:spPr>
      </p:pic>
      <p:sp>
        <p:nvSpPr>
          <p:cNvPr id="3" name="Date Placeholder 2"/>
          <p:cNvSpPr>
            <a:spLocks noGrp="1"/>
          </p:cNvSpPr>
          <p:nvPr>
            <p:ph type="dt" sz="half" idx="12"/>
          </p:nvPr>
        </p:nvSpPr>
        <p:spPr/>
        <p:txBody>
          <a:bodyPr/>
          <a:lstStyle/>
          <a:p>
            <a:endParaRPr lang="en-US" dirty="0"/>
          </a:p>
        </p:txBody>
      </p:sp>
      <p:sp>
        <p:nvSpPr>
          <p:cNvPr id="7" name="Footer Placeholder 6"/>
          <p:cNvSpPr>
            <a:spLocks noGrp="1"/>
          </p:cNvSpPr>
          <p:nvPr>
            <p:ph type="ftr" sz="quarter" idx="13"/>
          </p:nvPr>
        </p:nvSpPr>
        <p:spPr/>
        <p:txBody>
          <a:bodyPr/>
          <a:lstStyle/>
          <a:p>
            <a:endParaRPr lang="en-US"/>
          </a:p>
        </p:txBody>
      </p:sp>
      <p:sp>
        <p:nvSpPr>
          <p:cNvPr id="8" name="Slide Number Placeholder 7"/>
          <p:cNvSpPr>
            <a:spLocks noGrp="1"/>
          </p:cNvSpPr>
          <p:nvPr>
            <p:ph type="sldNum" sz="quarter" idx="14"/>
          </p:nvPr>
        </p:nvSpPr>
        <p:spPr/>
        <p:txBody>
          <a:bodyPr/>
          <a:lstStyle/>
          <a:p>
            <a:fld id="{660AB555-BE93-F349-B455-AB45857C3B61}" type="slidenum">
              <a:rPr lang="en-US" smtClean="0"/>
              <a:pPr/>
              <a:t>‹#›</a:t>
            </a:fld>
            <a:endParaRPr lang="en-US" dirty="0"/>
          </a:p>
        </p:txBody>
      </p:sp>
    </p:spTree>
    <p:extLst>
      <p:ext uri="{BB962C8B-B14F-4D97-AF65-F5344CB8AC3E}">
        <p14:creationId xmlns:p14="http://schemas.microsoft.com/office/powerpoint/2010/main" val="1342915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12" name="Picture 11"/>
          <p:cNvPicPr>
            <a:picLocks noChangeAspect="1"/>
          </p:cNvPicPr>
          <p:nvPr userDrawn="1"/>
        </p:nvPicPr>
        <p:blipFill>
          <a:blip r:embed="rId2"/>
          <a:stretch>
            <a:fillRect/>
          </a:stretch>
        </p:blipFill>
        <p:spPr>
          <a:xfrm>
            <a:off x="10390159" y="1"/>
            <a:ext cx="1801841" cy="2331725"/>
          </a:xfrm>
          <a:prstGeom prst="rect">
            <a:avLst/>
          </a:prstGeom>
        </p:spPr>
      </p:pic>
      <p:pic>
        <p:nvPicPr>
          <p:cNvPr id="23" name="Picture 22"/>
          <p:cNvPicPr>
            <a:picLocks noChangeAspect="1"/>
          </p:cNvPicPr>
          <p:nvPr userDrawn="1"/>
        </p:nvPicPr>
        <p:blipFill>
          <a:blip r:embed="rId3"/>
          <a:stretch>
            <a:fillRect/>
          </a:stretch>
        </p:blipFill>
        <p:spPr>
          <a:xfrm>
            <a:off x="-1" y="1"/>
            <a:ext cx="10097543" cy="332233"/>
          </a:xfrm>
          <a:prstGeom prst="rect">
            <a:avLst/>
          </a:prstGeom>
        </p:spPr>
      </p:pic>
      <p:sp>
        <p:nvSpPr>
          <p:cNvPr id="17" name="Content Placeholder 2"/>
          <p:cNvSpPr>
            <a:spLocks noGrp="1"/>
          </p:cNvSpPr>
          <p:nvPr>
            <p:ph sz="half" idx="1"/>
          </p:nvPr>
        </p:nvSpPr>
        <p:spPr>
          <a:xfrm>
            <a:off x="684390" y="1371601"/>
            <a:ext cx="4733255" cy="4851399"/>
          </a:xfrm>
        </p:spPr>
        <p:txBody>
          <a:bodyPr/>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3"/>
          <p:cNvSpPr>
            <a:spLocks noGrp="1"/>
          </p:cNvSpPr>
          <p:nvPr>
            <p:ph sz="half" idx="2"/>
          </p:nvPr>
        </p:nvSpPr>
        <p:spPr>
          <a:xfrm>
            <a:off x="5509697" y="1371600"/>
            <a:ext cx="4733256" cy="4851398"/>
          </a:xfrm>
        </p:spPr>
        <p:txBody>
          <a:bodyPr/>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0"/>
          </p:nvPr>
        </p:nvSpPr>
        <p:spPr/>
        <p:txBody>
          <a:bodyPr/>
          <a:lstStyle/>
          <a:p>
            <a:endParaRPr lang="en-US" dirty="0"/>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660AB555-BE93-F349-B455-AB45857C3B61}" type="slidenum">
              <a:rPr lang="en-US" smtClean="0"/>
              <a:pPr/>
              <a:t>‹#›</a:t>
            </a:fld>
            <a:endParaRPr lang="en-US" dirty="0"/>
          </a:p>
        </p:txBody>
      </p:sp>
    </p:spTree>
    <p:extLst>
      <p:ext uri="{BB962C8B-B14F-4D97-AF65-F5344CB8AC3E}">
        <p14:creationId xmlns:p14="http://schemas.microsoft.com/office/powerpoint/2010/main" val="3964078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s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12" name="Picture 11"/>
          <p:cNvPicPr>
            <a:picLocks noChangeAspect="1"/>
          </p:cNvPicPr>
          <p:nvPr userDrawn="1"/>
        </p:nvPicPr>
        <p:blipFill>
          <a:blip r:embed="rId2"/>
          <a:stretch>
            <a:fillRect/>
          </a:stretch>
        </p:blipFill>
        <p:spPr>
          <a:xfrm>
            <a:off x="10390159" y="1"/>
            <a:ext cx="1801841" cy="2331725"/>
          </a:xfrm>
          <a:prstGeom prst="rect">
            <a:avLst/>
          </a:prstGeom>
        </p:spPr>
      </p:pic>
      <p:sp>
        <p:nvSpPr>
          <p:cNvPr id="20" name="Text Placeholder 4"/>
          <p:cNvSpPr>
            <a:spLocks noGrp="1"/>
          </p:cNvSpPr>
          <p:nvPr>
            <p:ph type="body" sz="quarter" idx="12" hasCustomPrompt="1"/>
          </p:nvPr>
        </p:nvSpPr>
        <p:spPr>
          <a:xfrm>
            <a:off x="736792" y="1171301"/>
            <a:ext cx="9360751" cy="256032"/>
          </a:xfrm>
        </p:spPr>
        <p:txBody>
          <a:bodyPr/>
          <a:lstStyle>
            <a:lvl1pPr marL="0" indent="0">
              <a:lnSpc>
                <a:spcPts val="2000"/>
              </a:lnSpc>
              <a:spcBef>
                <a:spcPts val="0"/>
              </a:spcBef>
              <a:spcAft>
                <a:spcPts val="0"/>
              </a:spcAft>
              <a:buNone/>
              <a:defRPr sz="1800" b="0">
                <a:solidFill>
                  <a:schemeClr val="accent2"/>
                </a:solidFill>
              </a:defRPr>
            </a:lvl1pPr>
          </a:lstStyle>
          <a:p>
            <a:pPr lvl="0"/>
            <a:r>
              <a:rPr lang="en-US" dirty="0"/>
              <a:t>Subtitle</a:t>
            </a:r>
          </a:p>
        </p:txBody>
      </p:sp>
      <p:pic>
        <p:nvPicPr>
          <p:cNvPr id="24" name="Picture 23"/>
          <p:cNvPicPr>
            <a:picLocks noChangeAspect="1"/>
          </p:cNvPicPr>
          <p:nvPr userDrawn="1"/>
        </p:nvPicPr>
        <p:blipFill>
          <a:blip r:embed="rId3"/>
          <a:stretch>
            <a:fillRect/>
          </a:stretch>
        </p:blipFill>
        <p:spPr>
          <a:xfrm>
            <a:off x="-1" y="1"/>
            <a:ext cx="10097543" cy="332233"/>
          </a:xfrm>
          <a:prstGeom prst="rect">
            <a:avLst/>
          </a:prstGeom>
        </p:spPr>
      </p:pic>
      <p:sp>
        <p:nvSpPr>
          <p:cNvPr id="17" name="Content Placeholder 2"/>
          <p:cNvSpPr>
            <a:spLocks noGrp="1"/>
          </p:cNvSpPr>
          <p:nvPr>
            <p:ph sz="half" idx="1"/>
          </p:nvPr>
        </p:nvSpPr>
        <p:spPr>
          <a:xfrm>
            <a:off x="684390" y="1752601"/>
            <a:ext cx="4733255" cy="4470399"/>
          </a:xfrm>
        </p:spPr>
        <p:txBody>
          <a:bodyPr/>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3"/>
          <p:cNvSpPr>
            <a:spLocks noGrp="1"/>
          </p:cNvSpPr>
          <p:nvPr>
            <p:ph sz="half" idx="2"/>
          </p:nvPr>
        </p:nvSpPr>
        <p:spPr>
          <a:xfrm>
            <a:off x="5509697" y="1752600"/>
            <a:ext cx="4733256" cy="4470398"/>
          </a:xfrm>
        </p:spPr>
        <p:txBody>
          <a:bodyPr/>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3"/>
          </p:nvPr>
        </p:nvSpPr>
        <p:spPr/>
        <p:txBody>
          <a:bodyPr/>
          <a:lstStyle/>
          <a:p>
            <a:endParaRPr lang="en-US" dirty="0"/>
          </a:p>
        </p:txBody>
      </p:sp>
      <p:sp>
        <p:nvSpPr>
          <p:cNvPr id="7" name="Footer Placeholder 6"/>
          <p:cNvSpPr>
            <a:spLocks noGrp="1"/>
          </p:cNvSpPr>
          <p:nvPr>
            <p:ph type="ftr" sz="quarter" idx="14"/>
          </p:nvPr>
        </p:nvSpPr>
        <p:spPr/>
        <p:txBody>
          <a:bodyPr/>
          <a:lstStyle/>
          <a:p>
            <a:endParaRPr lang="en-US"/>
          </a:p>
        </p:txBody>
      </p:sp>
      <p:sp>
        <p:nvSpPr>
          <p:cNvPr id="8" name="Slide Number Placeholder 7"/>
          <p:cNvSpPr>
            <a:spLocks noGrp="1"/>
          </p:cNvSpPr>
          <p:nvPr>
            <p:ph type="sldNum" sz="quarter" idx="15"/>
          </p:nvPr>
        </p:nvSpPr>
        <p:spPr/>
        <p:txBody>
          <a:bodyPr/>
          <a:lstStyle/>
          <a:p>
            <a:fld id="{660AB555-BE93-F349-B455-AB45857C3B61}" type="slidenum">
              <a:rPr lang="en-US" smtClean="0"/>
              <a:pPr/>
              <a:t>‹#›</a:t>
            </a:fld>
            <a:endParaRPr lang="en-US" dirty="0"/>
          </a:p>
        </p:txBody>
      </p:sp>
    </p:spTree>
    <p:extLst>
      <p:ext uri="{BB962C8B-B14F-4D97-AF65-F5344CB8AC3E}">
        <p14:creationId xmlns:p14="http://schemas.microsoft.com/office/powerpoint/2010/main" val="1109553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19" name="Content Placeholder 18"/>
          <p:cNvSpPr>
            <a:spLocks noGrp="1"/>
          </p:cNvSpPr>
          <p:nvPr>
            <p:ph sz="quarter" idx="10"/>
          </p:nvPr>
        </p:nvSpPr>
        <p:spPr>
          <a:xfrm>
            <a:off x="684391" y="1371601"/>
            <a:ext cx="3058966" cy="4851400"/>
          </a:xfrm>
        </p:spPr>
        <p:txBody>
          <a:bodyPr rIns="182880"/>
          <a:lstStyle>
            <a:lvl1pPr>
              <a:defRPr sz="1600"/>
            </a:lvl1pPr>
            <a:lvl2pPr>
              <a:defRPr sz="14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pic>
        <p:nvPicPr>
          <p:cNvPr id="12" name="Picture 11"/>
          <p:cNvPicPr>
            <a:picLocks noChangeAspect="1"/>
          </p:cNvPicPr>
          <p:nvPr userDrawn="1"/>
        </p:nvPicPr>
        <p:blipFill>
          <a:blip r:embed="rId2"/>
          <a:stretch>
            <a:fillRect/>
          </a:stretch>
        </p:blipFill>
        <p:spPr>
          <a:xfrm>
            <a:off x="10390159" y="1"/>
            <a:ext cx="1801841" cy="2331725"/>
          </a:xfrm>
          <a:prstGeom prst="rect">
            <a:avLst/>
          </a:prstGeom>
        </p:spPr>
      </p:pic>
      <p:sp>
        <p:nvSpPr>
          <p:cNvPr id="22" name="Content Placeholder 18"/>
          <p:cNvSpPr>
            <a:spLocks noGrp="1"/>
          </p:cNvSpPr>
          <p:nvPr>
            <p:ph sz="quarter" idx="11"/>
          </p:nvPr>
        </p:nvSpPr>
        <p:spPr>
          <a:xfrm>
            <a:off x="3846425" y="1371601"/>
            <a:ext cx="3058966" cy="4851400"/>
          </a:xfrm>
        </p:spPr>
        <p:txBody>
          <a:bodyPr rIns="182880"/>
          <a:lstStyle>
            <a:lvl1pPr>
              <a:defRPr sz="1600"/>
            </a:lvl1pPr>
            <a:lvl2pPr>
              <a:defRPr sz="14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Content Placeholder 18"/>
          <p:cNvSpPr>
            <a:spLocks noGrp="1"/>
          </p:cNvSpPr>
          <p:nvPr>
            <p:ph sz="quarter" idx="12"/>
          </p:nvPr>
        </p:nvSpPr>
        <p:spPr>
          <a:xfrm>
            <a:off x="6999749" y="1371601"/>
            <a:ext cx="3058966" cy="4851400"/>
          </a:xfrm>
        </p:spPr>
        <p:txBody>
          <a:bodyPr rIns="182880"/>
          <a:lstStyle>
            <a:lvl1pPr>
              <a:defRPr sz="1600"/>
            </a:lvl1pPr>
            <a:lvl2pPr>
              <a:defRPr sz="14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4" name="Picture 23"/>
          <p:cNvPicPr>
            <a:picLocks noChangeAspect="1"/>
          </p:cNvPicPr>
          <p:nvPr userDrawn="1"/>
        </p:nvPicPr>
        <p:blipFill>
          <a:blip r:embed="rId3"/>
          <a:stretch>
            <a:fillRect/>
          </a:stretch>
        </p:blipFill>
        <p:spPr>
          <a:xfrm>
            <a:off x="-1" y="1"/>
            <a:ext cx="10097543" cy="332233"/>
          </a:xfrm>
          <a:prstGeom prst="rect">
            <a:avLst/>
          </a:prstGeom>
        </p:spPr>
      </p:pic>
      <p:sp>
        <p:nvSpPr>
          <p:cNvPr id="3" name="Date Placeholder 2"/>
          <p:cNvSpPr>
            <a:spLocks noGrp="1"/>
          </p:cNvSpPr>
          <p:nvPr>
            <p:ph type="dt" sz="half" idx="13"/>
          </p:nvPr>
        </p:nvSpPr>
        <p:spPr/>
        <p:txBody>
          <a:bodyPr/>
          <a:lstStyle/>
          <a:p>
            <a:endParaRPr lang="en-US" dirty="0"/>
          </a:p>
        </p:txBody>
      </p:sp>
      <p:sp>
        <p:nvSpPr>
          <p:cNvPr id="7" name="Footer Placeholder 6"/>
          <p:cNvSpPr>
            <a:spLocks noGrp="1"/>
          </p:cNvSpPr>
          <p:nvPr>
            <p:ph type="ftr" sz="quarter" idx="14"/>
          </p:nvPr>
        </p:nvSpPr>
        <p:spPr/>
        <p:txBody>
          <a:bodyPr/>
          <a:lstStyle/>
          <a:p>
            <a:endParaRPr lang="en-US"/>
          </a:p>
        </p:txBody>
      </p:sp>
      <p:sp>
        <p:nvSpPr>
          <p:cNvPr id="8" name="Slide Number Placeholder 7"/>
          <p:cNvSpPr>
            <a:spLocks noGrp="1"/>
          </p:cNvSpPr>
          <p:nvPr>
            <p:ph type="sldNum" sz="quarter" idx="15"/>
          </p:nvPr>
        </p:nvSpPr>
        <p:spPr/>
        <p:txBody>
          <a:bodyPr/>
          <a:lstStyle/>
          <a:p>
            <a:fld id="{660AB555-BE93-F349-B455-AB45857C3B61}" type="slidenum">
              <a:rPr lang="en-US" smtClean="0"/>
              <a:pPr/>
              <a:t>‹#›</a:t>
            </a:fld>
            <a:endParaRPr lang="en-US" dirty="0"/>
          </a:p>
        </p:txBody>
      </p:sp>
    </p:spTree>
    <p:extLst>
      <p:ext uri="{BB962C8B-B14F-4D97-AF65-F5344CB8AC3E}">
        <p14:creationId xmlns:p14="http://schemas.microsoft.com/office/powerpoint/2010/main" val="2920912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Rounded Corners">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736792" y="471656"/>
            <a:ext cx="10732708" cy="5751345"/>
          </a:xfrm>
          <a:prstGeom prst="roundRect">
            <a:avLst>
              <a:gd name="adj" fmla="val 6389"/>
            </a:avLst>
          </a:prstGeom>
          <a:solidFill>
            <a:schemeClr val="accent6"/>
          </a:solidFill>
        </p:spPr>
        <p:txBody>
          <a:bodyPr lIns="182880" anchor="ctr" anchorCtr="0"/>
          <a:lstStyle>
            <a:lvl1pPr marL="0" indent="0">
              <a:buNone/>
              <a:defRPr>
                <a:solidFill>
                  <a:schemeClr val="accent1"/>
                </a:solidFill>
              </a:defRPr>
            </a:lvl1pPr>
          </a:lstStyle>
          <a:p>
            <a:r>
              <a:rPr lang="en-US" dirty="0"/>
              <a:t>Step 1: Insert image &gt;&gt;</a:t>
            </a:r>
            <a:br>
              <a:rPr lang="en-US" dirty="0"/>
            </a:br>
            <a:r>
              <a:rPr lang="en-US" dirty="0"/>
              <a:t>Step 2: Select image and “Send to Back”</a:t>
            </a:r>
          </a:p>
        </p:txBody>
      </p:sp>
      <p:sp>
        <p:nvSpPr>
          <p:cNvPr id="2" name="Title 1"/>
          <p:cNvSpPr>
            <a:spLocks noGrp="1"/>
          </p:cNvSpPr>
          <p:nvPr>
            <p:ph type="title"/>
          </p:nvPr>
        </p:nvSpPr>
        <p:spPr/>
        <p:txBody>
          <a:bodyPr lIns="182880" tIns="182880"/>
          <a:lstStyle/>
          <a:p>
            <a:r>
              <a:rPr lang="en-US"/>
              <a:t>Click to edit Master title style</a:t>
            </a:r>
            <a:endParaRPr lang="en-US" dirty="0"/>
          </a:p>
        </p:txBody>
      </p:sp>
      <p:pic>
        <p:nvPicPr>
          <p:cNvPr id="12" name="Picture 11"/>
          <p:cNvPicPr>
            <a:picLocks noChangeAspect="1"/>
          </p:cNvPicPr>
          <p:nvPr userDrawn="1"/>
        </p:nvPicPr>
        <p:blipFill>
          <a:blip r:embed="rId2"/>
          <a:stretch>
            <a:fillRect/>
          </a:stretch>
        </p:blipFill>
        <p:spPr>
          <a:xfrm>
            <a:off x="10390159" y="1"/>
            <a:ext cx="1801841" cy="2331725"/>
          </a:xfrm>
          <a:prstGeom prst="rect">
            <a:avLst/>
          </a:prstGeom>
        </p:spPr>
      </p:pic>
      <p:sp>
        <p:nvSpPr>
          <p:cNvPr id="5" name="Date Placeholder 4"/>
          <p:cNvSpPr>
            <a:spLocks noGrp="1"/>
          </p:cNvSpPr>
          <p:nvPr>
            <p:ph type="dt" sz="half"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660AB555-BE93-F349-B455-AB45857C3B61}" type="slidenum">
              <a:rPr lang="en-US" smtClean="0"/>
              <a:pPr/>
              <a:t>‹#›</a:t>
            </a:fld>
            <a:endParaRPr lang="en-US" dirty="0"/>
          </a:p>
        </p:txBody>
      </p:sp>
    </p:spTree>
    <p:extLst>
      <p:ext uri="{BB962C8B-B14F-4D97-AF65-F5344CB8AC3E}">
        <p14:creationId xmlns:p14="http://schemas.microsoft.com/office/powerpoint/2010/main" val="17504841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Full Blee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1" y="1"/>
            <a:ext cx="12192000" cy="6857999"/>
          </a:xfrm>
          <a:prstGeom prst="roundRect">
            <a:avLst>
              <a:gd name="adj" fmla="val 0"/>
            </a:avLst>
          </a:prstGeom>
          <a:solidFill>
            <a:schemeClr val="accent6"/>
          </a:solidFill>
        </p:spPr>
        <p:txBody>
          <a:bodyPr lIns="731520" tIns="0" rIns="0" bIns="2103120" anchor="b" anchorCtr="0"/>
          <a:lstStyle>
            <a:lvl1pPr marL="0" indent="0">
              <a:buNone/>
              <a:defRPr>
                <a:solidFill>
                  <a:schemeClr val="accent1"/>
                </a:solidFill>
              </a:defRPr>
            </a:lvl1pPr>
          </a:lstStyle>
          <a:p>
            <a:r>
              <a:rPr lang="en-US" dirty="0"/>
              <a:t>Step 1: Select this box, right-click, and choose “Send to Back”</a:t>
            </a:r>
            <a:br>
              <a:rPr lang="en-US" dirty="0"/>
            </a:br>
            <a:r>
              <a:rPr lang="en-US" dirty="0"/>
              <a:t>Step 2: Click on picture icon to insert image. Then, right-click image and choose “Send to Back”</a:t>
            </a:r>
          </a:p>
        </p:txBody>
      </p:sp>
      <p:sp>
        <p:nvSpPr>
          <p:cNvPr id="9" name="Text Placeholder 17"/>
          <p:cNvSpPr>
            <a:spLocks noGrp="1"/>
          </p:cNvSpPr>
          <p:nvPr>
            <p:ph type="body" sz="quarter" idx="13" hasCustomPrompt="1"/>
          </p:nvPr>
        </p:nvSpPr>
        <p:spPr>
          <a:xfrm>
            <a:off x="2" y="0"/>
            <a:ext cx="12191998" cy="6858000"/>
          </a:xfrm>
          <a:blipFill>
            <a:blip r:embed="rId2"/>
            <a:stretch>
              <a:fillRect/>
            </a:stretch>
          </a:blipFill>
        </p:spPr>
        <p:txBody>
          <a:bodyPr lIns="731520" tIns="502920" anchor="t" anchorCtr="0"/>
          <a:lstStyle>
            <a:lvl1pPr marL="0" indent="0">
              <a:lnSpc>
                <a:spcPts val="2800"/>
              </a:lnSpc>
              <a:spcBef>
                <a:spcPts val="0"/>
              </a:spcBef>
              <a:spcAft>
                <a:spcPts val="0"/>
              </a:spcAft>
              <a:buNone/>
              <a:defRPr sz="2200" b="0">
                <a:solidFill>
                  <a:schemeClr val="accent1"/>
                </a:solidFill>
              </a:defRPr>
            </a:lvl1pPr>
          </a:lstStyle>
          <a:p>
            <a:pPr lvl="0"/>
            <a:r>
              <a:rPr lang="en-US" dirty="0"/>
              <a:t>Click to edit Master title style</a:t>
            </a:r>
          </a:p>
        </p:txBody>
      </p:sp>
      <p:cxnSp>
        <p:nvCxnSpPr>
          <p:cNvPr id="11" name="Straight Connector 10"/>
          <p:cNvCxnSpPr>
            <a:cxnSpLocks/>
          </p:cNvCxnSpPr>
          <p:nvPr userDrawn="1"/>
        </p:nvCxnSpPr>
        <p:spPr>
          <a:xfrm>
            <a:off x="737152" y="6503322"/>
            <a:ext cx="9061692" cy="0"/>
          </a:xfrm>
          <a:prstGeom prst="line">
            <a:avLst/>
          </a:prstGeom>
          <a:ln w="317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Date Placeholder 1"/>
          <p:cNvSpPr>
            <a:spLocks noGrp="1"/>
          </p:cNvSpPr>
          <p:nvPr>
            <p:ph type="dt" sz="half" idx="14"/>
          </p:nvPr>
        </p:nvSpPr>
        <p:spPr/>
        <p:txBody>
          <a:bodyPr/>
          <a:lstStyle/>
          <a:p>
            <a:endParaRPr lang="en-US" dirty="0"/>
          </a:p>
        </p:txBody>
      </p:sp>
      <p:sp>
        <p:nvSpPr>
          <p:cNvPr id="7" name="Footer Placeholder 6"/>
          <p:cNvSpPr>
            <a:spLocks noGrp="1"/>
          </p:cNvSpPr>
          <p:nvPr>
            <p:ph type="ftr" sz="quarter" idx="15"/>
          </p:nvPr>
        </p:nvSpPr>
        <p:spPr/>
        <p:txBody>
          <a:bodyPr/>
          <a:lstStyle/>
          <a:p>
            <a:endParaRPr lang="en-US"/>
          </a:p>
        </p:txBody>
      </p:sp>
      <p:sp>
        <p:nvSpPr>
          <p:cNvPr id="8" name="Slide Number Placeholder 7"/>
          <p:cNvSpPr>
            <a:spLocks noGrp="1"/>
          </p:cNvSpPr>
          <p:nvPr>
            <p:ph type="sldNum" sz="quarter" idx="16"/>
          </p:nvPr>
        </p:nvSpPr>
        <p:spPr/>
        <p:txBody>
          <a:bodyPr/>
          <a:lstStyle/>
          <a:p>
            <a:fld id="{660AB555-BE93-F349-B455-AB45857C3B61}" type="slidenum">
              <a:rPr lang="en-US" smtClean="0"/>
              <a:pPr/>
              <a:t>‹#›</a:t>
            </a:fld>
            <a:endParaRPr lang="en-US" dirty="0"/>
          </a:p>
        </p:txBody>
      </p:sp>
    </p:spTree>
    <p:extLst>
      <p:ext uri="{BB962C8B-B14F-4D97-AF65-F5344CB8AC3E}">
        <p14:creationId xmlns:p14="http://schemas.microsoft.com/office/powerpoint/2010/main" val="400532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Full Bleed with color background">
    <p:spTree>
      <p:nvGrpSpPr>
        <p:cNvPr id="1" name=""/>
        <p:cNvGrpSpPr/>
        <p:nvPr/>
      </p:nvGrpSpPr>
      <p:grpSpPr>
        <a:xfrm>
          <a:off x="0" y="0"/>
          <a:ext cx="0" cy="0"/>
          <a:chOff x="0" y="0"/>
          <a:chExt cx="0" cy="0"/>
        </a:xfrm>
      </p:grpSpPr>
      <p:sp>
        <p:nvSpPr>
          <p:cNvPr id="8" name="Content Placeholder 7"/>
          <p:cNvSpPr>
            <a:spLocks noGrp="1"/>
          </p:cNvSpPr>
          <p:nvPr>
            <p:ph sz="quarter" idx="14"/>
          </p:nvPr>
        </p:nvSpPr>
        <p:spPr>
          <a:xfrm>
            <a:off x="736792" y="1371601"/>
            <a:ext cx="5251231" cy="4856163"/>
          </a:xfrm>
          <a:prstGeom prst="roundRect">
            <a:avLst>
              <a:gd name="adj" fmla="val 4000"/>
            </a:avLst>
          </a:prstGeom>
          <a:solidFill>
            <a:schemeClr val="accent2">
              <a:alpha val="80000"/>
            </a:schemeClr>
          </a:solidFill>
        </p:spPr>
        <p:txBody>
          <a:bodyPr vert="horz" lIns="91440" tIns="182880" rIns="0" bIns="0" rtlCol="0">
            <a:noAutofit/>
          </a:bodyPr>
          <a:lstStyle>
            <a:lvl1pPr>
              <a:defRPr lang="en-US" smtClean="0">
                <a:solidFill>
                  <a:schemeClr val="accent1"/>
                </a:solidFill>
              </a:defRPr>
            </a:lvl1pPr>
            <a:lvl2pPr>
              <a:lnSpc>
                <a:spcPts val="2100"/>
              </a:lnSpc>
              <a:spcBef>
                <a:spcPts val="600"/>
              </a:spcBef>
              <a:spcAft>
                <a:spcPts val="900"/>
              </a:spcAft>
              <a:defRPr lang="en-US" smtClean="0">
                <a:solidFill>
                  <a:schemeClr val="accent1"/>
                </a:solidFill>
              </a:defRPr>
            </a:lvl2pPr>
            <a:lvl3pPr>
              <a:defRPr lang="en-US" smtClean="0">
                <a:solidFill>
                  <a:schemeClr val="bg2"/>
                </a:solidFill>
              </a:defRPr>
            </a:lvl3pPr>
            <a:lvl4pPr>
              <a:defRPr lang="en-US" smtClean="0">
                <a:solidFill>
                  <a:schemeClr val="bg2"/>
                </a:solidFill>
              </a:defRPr>
            </a:lvl4pPr>
            <a:lvl5pPr>
              <a:defRPr lang="en-US">
                <a:solidFill>
                  <a:schemeClr val="bg2"/>
                </a:solidFill>
              </a:defRPr>
            </a:lvl5pPr>
          </a:lstStyle>
          <a:p>
            <a:pPr marL="411480" lvl="0" indent="-182880"/>
            <a:r>
              <a:rPr lang="en-US"/>
              <a:t>Click to edit Master text styles</a:t>
            </a:r>
          </a:p>
          <a:p>
            <a:pPr marL="411480" lvl="1" indent="-182880"/>
            <a:r>
              <a:rPr lang="en-US"/>
              <a:t>Second level</a:t>
            </a:r>
          </a:p>
        </p:txBody>
      </p:sp>
      <p:sp>
        <p:nvSpPr>
          <p:cNvPr id="4" name="Picture Placeholder 3"/>
          <p:cNvSpPr>
            <a:spLocks noGrp="1"/>
          </p:cNvSpPr>
          <p:nvPr>
            <p:ph type="pic" sz="quarter" idx="10" hasCustomPrompt="1"/>
          </p:nvPr>
        </p:nvSpPr>
        <p:spPr>
          <a:xfrm>
            <a:off x="1" y="1"/>
            <a:ext cx="12192000" cy="6857999"/>
          </a:xfrm>
          <a:prstGeom prst="roundRect">
            <a:avLst>
              <a:gd name="adj" fmla="val 0"/>
            </a:avLst>
          </a:prstGeom>
          <a:solidFill>
            <a:schemeClr val="accent6"/>
          </a:solidFill>
        </p:spPr>
        <p:txBody>
          <a:bodyPr lIns="731520" tIns="0" rIns="0" bIns="2103120" anchor="b" anchorCtr="0"/>
          <a:lstStyle>
            <a:lvl1pPr marL="0" indent="0">
              <a:buNone/>
              <a:defRPr>
                <a:solidFill>
                  <a:schemeClr val="accent1"/>
                </a:solidFill>
              </a:defRPr>
            </a:lvl1pPr>
          </a:lstStyle>
          <a:p>
            <a:r>
              <a:rPr lang="en-US" dirty="0"/>
              <a:t>Step 1: Select this box, right-click, and choose “Send to Back”</a:t>
            </a:r>
            <a:br>
              <a:rPr lang="en-US" dirty="0"/>
            </a:br>
            <a:r>
              <a:rPr lang="en-US" dirty="0"/>
              <a:t>Step 2: Click on picture icon to insert image. Then, right-click image and choose “Send to Back”</a:t>
            </a:r>
          </a:p>
        </p:txBody>
      </p:sp>
      <p:sp>
        <p:nvSpPr>
          <p:cNvPr id="9" name="Text Placeholder 17"/>
          <p:cNvSpPr>
            <a:spLocks noGrp="1"/>
          </p:cNvSpPr>
          <p:nvPr>
            <p:ph type="body" sz="quarter" idx="13" hasCustomPrompt="1"/>
          </p:nvPr>
        </p:nvSpPr>
        <p:spPr>
          <a:xfrm>
            <a:off x="2" y="0"/>
            <a:ext cx="12191998" cy="6858000"/>
          </a:xfrm>
          <a:blipFill>
            <a:blip r:embed="rId2"/>
            <a:stretch>
              <a:fillRect/>
            </a:stretch>
          </a:blipFill>
        </p:spPr>
        <p:txBody>
          <a:bodyPr lIns="731520" tIns="502920" anchor="t" anchorCtr="0"/>
          <a:lstStyle>
            <a:lvl1pPr marL="0" indent="0">
              <a:lnSpc>
                <a:spcPts val="2800"/>
              </a:lnSpc>
              <a:spcBef>
                <a:spcPts val="0"/>
              </a:spcBef>
              <a:spcAft>
                <a:spcPts val="0"/>
              </a:spcAft>
              <a:buNone/>
              <a:defRPr sz="2200" b="0">
                <a:solidFill>
                  <a:schemeClr val="accent1"/>
                </a:solidFill>
              </a:defRPr>
            </a:lvl1pPr>
          </a:lstStyle>
          <a:p>
            <a:pPr lvl="0"/>
            <a:r>
              <a:rPr lang="en-US" dirty="0"/>
              <a:t>Click to edit Master title style</a:t>
            </a:r>
          </a:p>
        </p:txBody>
      </p:sp>
      <p:cxnSp>
        <p:nvCxnSpPr>
          <p:cNvPr id="11" name="Straight Connector 10"/>
          <p:cNvCxnSpPr>
            <a:cxnSpLocks/>
          </p:cNvCxnSpPr>
          <p:nvPr userDrawn="1"/>
        </p:nvCxnSpPr>
        <p:spPr>
          <a:xfrm>
            <a:off x="737152" y="6503322"/>
            <a:ext cx="9061692" cy="0"/>
          </a:xfrm>
          <a:prstGeom prst="line">
            <a:avLst/>
          </a:prstGeom>
          <a:ln w="317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Date Placeholder 1"/>
          <p:cNvSpPr>
            <a:spLocks noGrp="1"/>
          </p:cNvSpPr>
          <p:nvPr>
            <p:ph type="dt" sz="half" idx="15"/>
          </p:nvPr>
        </p:nvSpPr>
        <p:spPr/>
        <p:txBody>
          <a:bodyPr/>
          <a:lstStyle/>
          <a:p>
            <a:endParaRPr lang="en-US" dirty="0"/>
          </a:p>
        </p:txBody>
      </p:sp>
      <p:sp>
        <p:nvSpPr>
          <p:cNvPr id="7" name="Footer Placeholder 6"/>
          <p:cNvSpPr>
            <a:spLocks noGrp="1"/>
          </p:cNvSpPr>
          <p:nvPr>
            <p:ph type="ftr" sz="quarter" idx="16"/>
          </p:nvPr>
        </p:nvSpPr>
        <p:spPr/>
        <p:txBody>
          <a:bodyPr/>
          <a:lstStyle/>
          <a:p>
            <a:endParaRPr lang="en-US"/>
          </a:p>
        </p:txBody>
      </p:sp>
      <p:sp>
        <p:nvSpPr>
          <p:cNvPr id="12" name="Slide Number Placeholder 11"/>
          <p:cNvSpPr>
            <a:spLocks noGrp="1"/>
          </p:cNvSpPr>
          <p:nvPr>
            <p:ph type="sldNum" sz="quarter" idx="17"/>
          </p:nvPr>
        </p:nvSpPr>
        <p:spPr/>
        <p:txBody>
          <a:bodyPr/>
          <a:lstStyle/>
          <a:p>
            <a:fld id="{660AB555-BE93-F349-B455-AB45857C3B61}" type="slidenum">
              <a:rPr lang="en-US" smtClean="0"/>
              <a:pPr/>
              <a:t>‹#›</a:t>
            </a:fld>
            <a:endParaRPr lang="en-US" dirty="0"/>
          </a:p>
        </p:txBody>
      </p:sp>
    </p:spTree>
    <p:extLst>
      <p:ext uri="{BB962C8B-B14F-4D97-AF65-F5344CB8AC3E}">
        <p14:creationId xmlns:p14="http://schemas.microsoft.com/office/powerpoint/2010/main" val="741255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0442" y="3200401"/>
            <a:ext cx="5481476" cy="1089683"/>
          </a:xfrm>
        </p:spPr>
        <p:txBody>
          <a:bodyPr anchor="b"/>
          <a:lstStyle>
            <a:lvl1pPr algn="l">
              <a:lnSpc>
                <a:spcPts val="4000"/>
              </a:lnSpc>
              <a:defRPr sz="3600"/>
            </a:lvl1pPr>
          </a:lstStyle>
          <a:p>
            <a:r>
              <a:rPr lang="en-US" dirty="0"/>
              <a:t>Click to edit Title</a:t>
            </a:r>
          </a:p>
        </p:txBody>
      </p:sp>
      <p:sp>
        <p:nvSpPr>
          <p:cNvPr id="3" name="Subtitle 2"/>
          <p:cNvSpPr>
            <a:spLocks noGrp="1"/>
          </p:cNvSpPr>
          <p:nvPr>
            <p:ph type="subTitle" idx="1" hasCustomPrompt="1"/>
          </p:nvPr>
        </p:nvSpPr>
        <p:spPr>
          <a:xfrm>
            <a:off x="730442" y="4398962"/>
            <a:ext cx="5481476" cy="1089685"/>
          </a:xfrm>
        </p:spPr>
        <p:txBody>
          <a:bodyPr/>
          <a:lstStyle>
            <a:lvl1pPr marL="0" indent="0" algn="l" defTabSz="653110" rtl="0" eaLnBrk="1" latinLnBrk="0" hangingPunct="1">
              <a:lnSpc>
                <a:spcPts val="2200"/>
              </a:lnSpc>
              <a:spcBef>
                <a:spcPts val="0"/>
              </a:spcBef>
              <a:spcAft>
                <a:spcPts val="0"/>
              </a:spcAft>
              <a:buFont typeface="Arial"/>
              <a:buNone/>
              <a:defRPr sz="1800" cap="all" baseline="0">
                <a:solidFill>
                  <a:schemeClr val="accent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pPr marL="0" lvl="0" indent="0" algn="l" defTabSz="653110" rtl="0" eaLnBrk="1" latinLnBrk="0" hangingPunct="1">
              <a:lnSpc>
                <a:spcPts val="2200"/>
              </a:lnSpc>
              <a:spcBef>
                <a:spcPts val="0"/>
              </a:spcBef>
              <a:spcAft>
                <a:spcPts val="0"/>
              </a:spcAft>
              <a:buFont typeface="Arial"/>
              <a:buNone/>
            </a:pPr>
            <a:r>
              <a:rPr lang="en-US" dirty="0"/>
              <a:t>Click to edit Subtitle</a:t>
            </a:r>
          </a:p>
        </p:txBody>
      </p:sp>
      <p:pic>
        <p:nvPicPr>
          <p:cNvPr id="14" name="Picture 13"/>
          <p:cNvPicPr>
            <a:picLocks noChangeAspect="1"/>
          </p:cNvPicPr>
          <p:nvPr userDrawn="1"/>
        </p:nvPicPr>
        <p:blipFill>
          <a:blip r:embed="rId2"/>
          <a:stretch>
            <a:fillRect/>
          </a:stretch>
        </p:blipFill>
        <p:spPr>
          <a:xfrm>
            <a:off x="9731619" y="4657340"/>
            <a:ext cx="2460382" cy="2200660"/>
          </a:xfrm>
          <a:prstGeom prst="rect">
            <a:avLst/>
          </a:prstGeom>
        </p:spPr>
      </p:pic>
      <p:cxnSp>
        <p:nvCxnSpPr>
          <p:cNvPr id="15" name="Straight Connector 14"/>
          <p:cNvCxnSpPr/>
          <p:nvPr userDrawn="1"/>
        </p:nvCxnSpPr>
        <p:spPr>
          <a:xfrm>
            <a:off x="766552" y="34836"/>
            <a:ext cx="3257856" cy="0"/>
          </a:xfrm>
          <a:prstGeom prst="line">
            <a:avLst/>
          </a:prstGeom>
          <a:ln w="76200">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userDrawn="1"/>
        </p:nvPicPr>
        <p:blipFill>
          <a:blip r:embed="rId3"/>
          <a:stretch>
            <a:fillRect/>
          </a:stretch>
        </p:blipFill>
        <p:spPr>
          <a:xfrm>
            <a:off x="0" y="1"/>
            <a:ext cx="4088441" cy="2517653"/>
          </a:xfrm>
          <a:prstGeom prst="rect">
            <a:avLst/>
          </a:prstGeom>
        </p:spPr>
      </p:pic>
      <p:sp>
        <p:nvSpPr>
          <p:cNvPr id="19" name="Text Placeholder 2"/>
          <p:cNvSpPr>
            <a:spLocks noGrp="1"/>
          </p:cNvSpPr>
          <p:nvPr>
            <p:ph type="body" sz="quarter" idx="11" hasCustomPrompt="1"/>
          </p:nvPr>
        </p:nvSpPr>
        <p:spPr>
          <a:xfrm>
            <a:off x="730440" y="6018283"/>
            <a:ext cx="5481477" cy="230117"/>
          </a:xfrm>
        </p:spPr>
        <p:txBody>
          <a:bodyPr anchor="t"/>
          <a:lstStyle>
            <a:lvl1pPr marL="0" indent="0">
              <a:lnSpc>
                <a:spcPct val="100000"/>
              </a:lnSpc>
              <a:buNone/>
              <a:defRPr sz="1400">
                <a:solidFill>
                  <a:schemeClr val="accent1"/>
                </a:solidFill>
              </a:defRPr>
            </a:lvl1pPr>
          </a:lstStyle>
          <a:p>
            <a:pPr lvl="0"/>
            <a:r>
              <a:rPr lang="en-US" dirty="0"/>
              <a:t>Date</a:t>
            </a:r>
          </a:p>
        </p:txBody>
      </p:sp>
      <p:sp>
        <p:nvSpPr>
          <p:cNvPr id="8" name="Footer Placeholder 3"/>
          <p:cNvSpPr txBox="1">
            <a:spLocks/>
          </p:cNvSpPr>
          <p:nvPr userDrawn="1"/>
        </p:nvSpPr>
        <p:spPr>
          <a:xfrm>
            <a:off x="737152" y="6569175"/>
            <a:ext cx="1097694" cy="110668"/>
          </a:xfrm>
          <a:prstGeom prst="rect">
            <a:avLst/>
          </a:prstGeom>
        </p:spPr>
        <p:txBody>
          <a:bodyPr vert="horz" lIns="0" tIns="0" rIns="0" bIns="0" rtlCol="0" anchor="ctr"/>
          <a:lstStyle>
            <a:defPPr>
              <a:defRPr lang="en-US"/>
            </a:defPPr>
            <a:lvl1pPr marL="0" algn="ctr" defTabSz="457200" rtl="0" eaLnBrk="1" latinLnBrk="0" hangingPunct="1">
              <a:defRPr sz="1200" kern="1200">
                <a:solidFill>
                  <a:schemeClr val="bg1">
                    <a:lumMod val="6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650" kern="1200" dirty="0">
                <a:solidFill>
                  <a:schemeClr val="bg1">
                    <a:lumMod val="65000"/>
                  </a:schemeClr>
                </a:solidFill>
              </a:rPr>
              <a:t>Asurion_Internal_Use_Only</a:t>
            </a:r>
            <a:endParaRPr lang="en-US" sz="650" dirty="0"/>
          </a:p>
        </p:txBody>
      </p:sp>
    </p:spTree>
    <p:extLst>
      <p:ext uri="{BB962C8B-B14F-4D97-AF65-F5344CB8AC3E}">
        <p14:creationId xmlns:p14="http://schemas.microsoft.com/office/powerpoint/2010/main" val="2164351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Full Bleed with overlaying text area">
    <p:spTree>
      <p:nvGrpSpPr>
        <p:cNvPr id="1" name=""/>
        <p:cNvGrpSpPr/>
        <p:nvPr/>
      </p:nvGrpSpPr>
      <p:grpSpPr>
        <a:xfrm>
          <a:off x="0" y="0"/>
          <a:ext cx="0" cy="0"/>
          <a:chOff x="0" y="0"/>
          <a:chExt cx="0" cy="0"/>
        </a:xfrm>
      </p:grpSpPr>
      <p:sp>
        <p:nvSpPr>
          <p:cNvPr id="8" name="Content Placeholder 7"/>
          <p:cNvSpPr>
            <a:spLocks noGrp="1"/>
          </p:cNvSpPr>
          <p:nvPr>
            <p:ph sz="quarter" idx="14"/>
          </p:nvPr>
        </p:nvSpPr>
        <p:spPr>
          <a:xfrm>
            <a:off x="736792" y="1371601"/>
            <a:ext cx="5251231" cy="4856163"/>
          </a:xfrm>
          <a:prstGeom prst="rect">
            <a:avLst/>
          </a:prstGeom>
          <a:noFill/>
        </p:spPr>
        <p:txBody>
          <a:bodyPr vert="horz" lIns="0" tIns="182880" rIns="0" bIns="0" rtlCol="0">
            <a:noAutofit/>
          </a:bodyPr>
          <a:lstStyle>
            <a:lvl1pPr>
              <a:defRPr lang="en-US" smtClean="0">
                <a:solidFill>
                  <a:schemeClr val="accent1"/>
                </a:solidFill>
              </a:defRPr>
            </a:lvl1pPr>
            <a:lvl2pPr>
              <a:lnSpc>
                <a:spcPts val="2100"/>
              </a:lnSpc>
              <a:spcBef>
                <a:spcPts val="600"/>
              </a:spcBef>
              <a:spcAft>
                <a:spcPts val="900"/>
              </a:spcAft>
              <a:defRPr lang="en-US" smtClean="0">
                <a:solidFill>
                  <a:schemeClr val="accent1"/>
                </a:solidFill>
              </a:defRPr>
            </a:lvl2pPr>
            <a:lvl3pPr>
              <a:defRPr lang="en-US" smtClean="0">
                <a:solidFill>
                  <a:schemeClr val="bg2"/>
                </a:solidFill>
              </a:defRPr>
            </a:lvl3pPr>
            <a:lvl4pPr>
              <a:defRPr lang="en-US" smtClean="0">
                <a:solidFill>
                  <a:schemeClr val="bg2"/>
                </a:solidFill>
              </a:defRPr>
            </a:lvl4pPr>
            <a:lvl5pPr>
              <a:defRPr lang="en-US">
                <a:solidFill>
                  <a:schemeClr val="bg2"/>
                </a:solidFill>
              </a:defRPr>
            </a:lvl5pPr>
          </a:lstStyle>
          <a:p>
            <a:pPr marL="411480" lvl="0" indent="-182880"/>
            <a:r>
              <a:rPr lang="en-US"/>
              <a:t>Click to edit Master text styles</a:t>
            </a:r>
          </a:p>
          <a:p>
            <a:pPr marL="411480" lvl="1" indent="-182880"/>
            <a:r>
              <a:rPr lang="en-US"/>
              <a:t>Second level</a:t>
            </a:r>
          </a:p>
        </p:txBody>
      </p:sp>
      <p:sp>
        <p:nvSpPr>
          <p:cNvPr id="4" name="Picture Placeholder 3"/>
          <p:cNvSpPr>
            <a:spLocks noGrp="1"/>
          </p:cNvSpPr>
          <p:nvPr>
            <p:ph type="pic" sz="quarter" idx="10" hasCustomPrompt="1"/>
          </p:nvPr>
        </p:nvSpPr>
        <p:spPr>
          <a:xfrm>
            <a:off x="1" y="1"/>
            <a:ext cx="12192000" cy="6857999"/>
          </a:xfrm>
          <a:prstGeom prst="roundRect">
            <a:avLst>
              <a:gd name="adj" fmla="val 0"/>
            </a:avLst>
          </a:prstGeom>
          <a:solidFill>
            <a:schemeClr val="accent6"/>
          </a:solidFill>
        </p:spPr>
        <p:txBody>
          <a:bodyPr lIns="731520" tIns="0" rIns="0" bIns="2103120" anchor="b" anchorCtr="0"/>
          <a:lstStyle>
            <a:lvl1pPr marL="0" indent="0">
              <a:buNone/>
              <a:defRPr>
                <a:solidFill>
                  <a:schemeClr val="accent1"/>
                </a:solidFill>
              </a:defRPr>
            </a:lvl1pPr>
          </a:lstStyle>
          <a:p>
            <a:r>
              <a:rPr lang="en-US" dirty="0"/>
              <a:t>Step 1: Select this box, right-click, and choose “Send to Back”</a:t>
            </a:r>
            <a:br>
              <a:rPr lang="en-US" dirty="0"/>
            </a:br>
            <a:r>
              <a:rPr lang="en-US" dirty="0"/>
              <a:t>Step 2: Click on picture icon to insert image. Then, right-click image and choose “Send to Back”</a:t>
            </a:r>
          </a:p>
        </p:txBody>
      </p:sp>
      <p:sp>
        <p:nvSpPr>
          <p:cNvPr id="9" name="Text Placeholder 17"/>
          <p:cNvSpPr>
            <a:spLocks noGrp="1"/>
          </p:cNvSpPr>
          <p:nvPr>
            <p:ph type="body" sz="quarter" idx="13" hasCustomPrompt="1"/>
          </p:nvPr>
        </p:nvSpPr>
        <p:spPr>
          <a:xfrm>
            <a:off x="2" y="0"/>
            <a:ext cx="12191998" cy="6858000"/>
          </a:xfrm>
          <a:blipFill>
            <a:blip r:embed="rId2"/>
            <a:stretch>
              <a:fillRect/>
            </a:stretch>
          </a:blipFill>
        </p:spPr>
        <p:txBody>
          <a:bodyPr lIns="731520" tIns="502920" anchor="t" anchorCtr="0"/>
          <a:lstStyle>
            <a:lvl1pPr marL="0" indent="0">
              <a:lnSpc>
                <a:spcPts val="2500"/>
              </a:lnSpc>
              <a:spcBef>
                <a:spcPts val="0"/>
              </a:spcBef>
              <a:spcAft>
                <a:spcPts val="0"/>
              </a:spcAft>
              <a:buNone/>
              <a:defRPr sz="2200" b="0">
                <a:solidFill>
                  <a:schemeClr val="accent1"/>
                </a:solidFill>
              </a:defRPr>
            </a:lvl1pPr>
          </a:lstStyle>
          <a:p>
            <a:pPr lvl="0"/>
            <a:r>
              <a:rPr lang="en-US" dirty="0"/>
              <a:t>Click to edit Master title style</a:t>
            </a:r>
          </a:p>
        </p:txBody>
      </p:sp>
      <p:cxnSp>
        <p:nvCxnSpPr>
          <p:cNvPr id="11" name="Straight Connector 10"/>
          <p:cNvCxnSpPr>
            <a:cxnSpLocks/>
          </p:cNvCxnSpPr>
          <p:nvPr userDrawn="1"/>
        </p:nvCxnSpPr>
        <p:spPr>
          <a:xfrm>
            <a:off x="737152" y="6503322"/>
            <a:ext cx="9061692" cy="0"/>
          </a:xfrm>
          <a:prstGeom prst="line">
            <a:avLst/>
          </a:prstGeom>
          <a:ln w="317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Date Placeholder 1"/>
          <p:cNvSpPr>
            <a:spLocks noGrp="1"/>
          </p:cNvSpPr>
          <p:nvPr>
            <p:ph type="dt" sz="half" idx="15"/>
          </p:nvPr>
        </p:nvSpPr>
        <p:spPr/>
        <p:txBody>
          <a:bodyPr/>
          <a:lstStyle/>
          <a:p>
            <a:endParaRPr lang="en-US" dirty="0"/>
          </a:p>
        </p:txBody>
      </p:sp>
      <p:sp>
        <p:nvSpPr>
          <p:cNvPr id="7" name="Footer Placeholder 6"/>
          <p:cNvSpPr>
            <a:spLocks noGrp="1"/>
          </p:cNvSpPr>
          <p:nvPr>
            <p:ph type="ftr" sz="quarter" idx="16"/>
          </p:nvPr>
        </p:nvSpPr>
        <p:spPr/>
        <p:txBody>
          <a:bodyPr/>
          <a:lstStyle/>
          <a:p>
            <a:endParaRPr lang="en-US"/>
          </a:p>
        </p:txBody>
      </p:sp>
      <p:sp>
        <p:nvSpPr>
          <p:cNvPr id="12" name="Slide Number Placeholder 11"/>
          <p:cNvSpPr>
            <a:spLocks noGrp="1"/>
          </p:cNvSpPr>
          <p:nvPr>
            <p:ph type="sldNum" sz="quarter" idx="17"/>
          </p:nvPr>
        </p:nvSpPr>
        <p:spPr/>
        <p:txBody>
          <a:bodyPr/>
          <a:lstStyle/>
          <a:p>
            <a:fld id="{660AB555-BE93-F349-B455-AB45857C3B61}" type="slidenum">
              <a:rPr lang="en-US" smtClean="0"/>
              <a:pPr/>
              <a:t>‹#›</a:t>
            </a:fld>
            <a:endParaRPr lang="en-US" dirty="0"/>
          </a:p>
        </p:txBody>
      </p:sp>
    </p:spTree>
    <p:extLst>
      <p:ext uri="{BB962C8B-B14F-4D97-AF65-F5344CB8AC3E}">
        <p14:creationId xmlns:p14="http://schemas.microsoft.com/office/powerpoint/2010/main" val="2045009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hart">
    <p:spTree>
      <p:nvGrpSpPr>
        <p:cNvPr id="1" name=""/>
        <p:cNvGrpSpPr/>
        <p:nvPr/>
      </p:nvGrpSpPr>
      <p:grpSpPr>
        <a:xfrm>
          <a:off x="0" y="0"/>
          <a:ext cx="0" cy="0"/>
          <a:chOff x="0" y="0"/>
          <a:chExt cx="0" cy="0"/>
        </a:xfrm>
      </p:grpSpPr>
      <p:sp>
        <p:nvSpPr>
          <p:cNvPr id="6" name="Rectangle: Rounded Corners 5"/>
          <p:cNvSpPr/>
          <p:nvPr userDrawn="1"/>
        </p:nvSpPr>
        <p:spPr>
          <a:xfrm>
            <a:off x="5503708" y="1587500"/>
            <a:ext cx="4593834" cy="4635500"/>
          </a:xfrm>
          <a:prstGeom prst="roundRect">
            <a:avLst>
              <a:gd name="adj" fmla="val 3092"/>
            </a:avLst>
          </a:prstGeom>
          <a:solidFill>
            <a:schemeClr val="accent2"/>
          </a:solidFill>
        </p:spPr>
        <p:txBody>
          <a:bodyPr vert="horz" lIns="91440" tIns="182880" rIns="0" bIns="0" rtlCol="0">
            <a:noAutofit/>
          </a:bodyPr>
          <a:lstStyle/>
          <a:p>
            <a:pPr marL="411480" lvl="0" indent="-182880" defTabSz="653110">
              <a:lnSpc>
                <a:spcPts val="2200"/>
              </a:lnSpc>
              <a:spcBef>
                <a:spcPts val="1200"/>
              </a:spcBef>
              <a:spcAft>
                <a:spcPts val="300"/>
              </a:spcAft>
              <a:buFont typeface="Arial"/>
              <a:buNone/>
            </a:pPr>
            <a:endParaRPr lang="en-US" sz="1800">
              <a:solidFill>
                <a:schemeClr val="accent1"/>
              </a:solidFill>
              <a:latin typeface="+mj-lt"/>
              <a:cs typeface="Arial"/>
            </a:endParaRPr>
          </a:p>
        </p:txBody>
      </p:sp>
      <p:sp>
        <p:nvSpPr>
          <p:cNvPr id="4" name="Picture Placeholder 3"/>
          <p:cNvSpPr>
            <a:spLocks noGrp="1"/>
          </p:cNvSpPr>
          <p:nvPr>
            <p:ph type="pic" sz="quarter" idx="10" hasCustomPrompt="1"/>
          </p:nvPr>
        </p:nvSpPr>
        <p:spPr>
          <a:xfrm>
            <a:off x="736792" y="1587500"/>
            <a:ext cx="4698773" cy="4635500"/>
          </a:xfrm>
          <a:prstGeom prst="roundRect">
            <a:avLst>
              <a:gd name="adj" fmla="val 3273"/>
            </a:avLst>
          </a:prstGeom>
          <a:solidFill>
            <a:schemeClr val="accent6"/>
          </a:solidFill>
        </p:spPr>
        <p:txBody>
          <a:bodyPr lIns="182880" anchor="ctr" anchorCtr="0"/>
          <a:lstStyle>
            <a:lvl1pPr marL="0" indent="0">
              <a:buNone/>
              <a:defRPr>
                <a:solidFill>
                  <a:schemeClr val="accent1"/>
                </a:solidFill>
              </a:defRPr>
            </a:lvl1pPr>
          </a:lstStyle>
          <a:p>
            <a:r>
              <a:rPr lang="en-US" dirty="0"/>
              <a:t>Insert image &gt;&gt;</a:t>
            </a:r>
          </a:p>
        </p:txBody>
      </p:sp>
      <p:pic>
        <p:nvPicPr>
          <p:cNvPr id="12" name="Picture 11"/>
          <p:cNvPicPr>
            <a:picLocks noChangeAspect="1"/>
          </p:cNvPicPr>
          <p:nvPr userDrawn="1"/>
        </p:nvPicPr>
        <p:blipFill>
          <a:blip r:embed="rId2"/>
          <a:stretch>
            <a:fillRect/>
          </a:stretch>
        </p:blipFill>
        <p:spPr>
          <a:xfrm>
            <a:off x="10390159" y="1"/>
            <a:ext cx="1801841" cy="2331725"/>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3" name="Chart Placeholder 4"/>
          <p:cNvSpPr>
            <a:spLocks noGrp="1"/>
          </p:cNvSpPr>
          <p:nvPr>
            <p:ph type="chart" sz="quarter" idx="12" hasCustomPrompt="1"/>
          </p:nvPr>
        </p:nvSpPr>
        <p:spPr>
          <a:xfrm>
            <a:off x="5503709" y="2173972"/>
            <a:ext cx="4479504" cy="4049028"/>
          </a:xfrm>
          <a:prstGeom prst="rect">
            <a:avLst/>
          </a:prstGeom>
          <a:noFill/>
        </p:spPr>
        <p:txBody>
          <a:bodyPr vert="horz" lIns="91440" tIns="182880" rIns="0" bIns="0" rtlCol="0" anchor="ctr" anchorCtr="0">
            <a:noAutofit/>
          </a:bodyPr>
          <a:lstStyle>
            <a:lvl1pPr marL="0" marR="0" indent="0" algn="l" defTabSz="653110" rtl="0" eaLnBrk="1" fontAlgn="auto" latinLnBrk="0" hangingPunct="1">
              <a:lnSpc>
                <a:spcPts val="2200"/>
              </a:lnSpc>
              <a:spcBef>
                <a:spcPts val="1200"/>
              </a:spcBef>
              <a:spcAft>
                <a:spcPts val="300"/>
              </a:spcAft>
              <a:buClrTx/>
              <a:buSzTx/>
              <a:buFont typeface="Arial"/>
              <a:buNone/>
              <a:tabLst/>
              <a:defRPr lang="en-US" smtClean="0">
                <a:solidFill>
                  <a:schemeClr val="accent1"/>
                </a:solidFill>
              </a:defRPr>
            </a:lvl1pPr>
          </a:lstStyle>
          <a:p>
            <a:pPr marL="0" marR="0" lvl="0" indent="0" algn="l" defTabSz="653110" rtl="0" eaLnBrk="1" fontAlgn="auto" latinLnBrk="0" hangingPunct="1">
              <a:lnSpc>
                <a:spcPts val="2200"/>
              </a:lnSpc>
              <a:spcBef>
                <a:spcPts val="1200"/>
              </a:spcBef>
              <a:spcAft>
                <a:spcPts val="300"/>
              </a:spcAft>
              <a:buClrTx/>
              <a:buSzTx/>
              <a:buFont typeface="Arial"/>
              <a:buNone/>
              <a:tabLst/>
              <a:defRPr/>
            </a:pPr>
            <a:r>
              <a:rPr lang="en-US" dirty="0"/>
              <a:t>Insert chart &gt;&gt;</a:t>
            </a:r>
          </a:p>
        </p:txBody>
      </p:sp>
      <p:sp>
        <p:nvSpPr>
          <p:cNvPr id="17" name="Text Placeholder 6"/>
          <p:cNvSpPr>
            <a:spLocks noGrp="1"/>
          </p:cNvSpPr>
          <p:nvPr>
            <p:ph type="body" sz="quarter" idx="13" hasCustomPrompt="1"/>
          </p:nvPr>
        </p:nvSpPr>
        <p:spPr>
          <a:xfrm>
            <a:off x="5694922" y="1701388"/>
            <a:ext cx="4288290" cy="501254"/>
          </a:xfrm>
        </p:spPr>
        <p:txBody>
          <a:bodyPr anchor="t" anchorCtr="0"/>
          <a:lstStyle>
            <a:lvl1pPr marL="0" indent="0">
              <a:lnSpc>
                <a:spcPts val="2000"/>
              </a:lnSpc>
              <a:spcBef>
                <a:spcPts val="0"/>
              </a:spcBef>
              <a:spcAft>
                <a:spcPts val="0"/>
              </a:spcAft>
              <a:buNone/>
              <a:defRPr sz="1800" b="1">
                <a:solidFill>
                  <a:schemeClr val="accent1"/>
                </a:solidFill>
              </a:defRPr>
            </a:lvl1pPr>
            <a:lvl2pPr marL="228600" indent="0">
              <a:buNone/>
              <a:defRPr/>
            </a:lvl2pPr>
          </a:lstStyle>
          <a:p>
            <a:pPr lvl="0"/>
            <a:r>
              <a:rPr lang="en-US" dirty="0"/>
              <a:t>Chart Title</a:t>
            </a:r>
            <a:br>
              <a:rPr lang="en-US" dirty="0"/>
            </a:br>
            <a:r>
              <a:rPr lang="en-US" dirty="0"/>
              <a:t>Two Lines Max. </a:t>
            </a:r>
          </a:p>
        </p:txBody>
      </p:sp>
      <p:cxnSp>
        <p:nvCxnSpPr>
          <p:cNvPr id="18" name="Straight Connector 17"/>
          <p:cNvCxnSpPr>
            <a:cxnSpLocks/>
          </p:cNvCxnSpPr>
          <p:nvPr userDrawn="1"/>
        </p:nvCxnSpPr>
        <p:spPr>
          <a:xfrm>
            <a:off x="5547300" y="1745348"/>
            <a:ext cx="0" cy="428624"/>
          </a:xfrm>
          <a:prstGeom prst="line">
            <a:avLst/>
          </a:prstGeom>
          <a:ln w="762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3" name="Date Placeholder 2"/>
          <p:cNvSpPr>
            <a:spLocks noGrp="1"/>
          </p:cNvSpPr>
          <p:nvPr>
            <p:ph type="dt" sz="half" idx="14"/>
          </p:nvPr>
        </p:nvSpPr>
        <p:spPr/>
        <p:txBody>
          <a:bodyPr/>
          <a:lstStyle/>
          <a:p>
            <a:endParaRPr lang="en-US" dirty="0"/>
          </a:p>
        </p:txBody>
      </p:sp>
      <p:sp>
        <p:nvSpPr>
          <p:cNvPr id="9" name="Footer Placeholder 8"/>
          <p:cNvSpPr>
            <a:spLocks noGrp="1"/>
          </p:cNvSpPr>
          <p:nvPr>
            <p:ph type="ftr" sz="quarter" idx="15"/>
          </p:nvPr>
        </p:nvSpPr>
        <p:spPr/>
        <p:txBody>
          <a:bodyPr/>
          <a:lstStyle/>
          <a:p>
            <a:endParaRPr lang="en-US"/>
          </a:p>
        </p:txBody>
      </p:sp>
      <p:sp>
        <p:nvSpPr>
          <p:cNvPr id="10" name="Slide Number Placeholder 9"/>
          <p:cNvSpPr>
            <a:spLocks noGrp="1"/>
          </p:cNvSpPr>
          <p:nvPr>
            <p:ph type="sldNum" sz="quarter" idx="16"/>
          </p:nvPr>
        </p:nvSpPr>
        <p:spPr/>
        <p:txBody>
          <a:bodyPr/>
          <a:lstStyle/>
          <a:p>
            <a:fld id="{660AB555-BE93-F349-B455-AB45857C3B61}" type="slidenum">
              <a:rPr lang="en-US" smtClean="0"/>
              <a:pPr/>
              <a:t>‹#›</a:t>
            </a:fld>
            <a:endParaRPr lang="en-US" dirty="0"/>
          </a:p>
        </p:txBody>
      </p:sp>
    </p:spTree>
    <p:extLst>
      <p:ext uri="{BB962C8B-B14F-4D97-AF65-F5344CB8AC3E}">
        <p14:creationId xmlns:p14="http://schemas.microsoft.com/office/powerpoint/2010/main" val="42066217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Vertical Images and Connected Conten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736793" y="1587500"/>
            <a:ext cx="3531519" cy="4635500"/>
          </a:xfrm>
          <a:prstGeom prst="roundRect">
            <a:avLst>
              <a:gd name="adj" fmla="val 3273"/>
            </a:avLst>
          </a:prstGeom>
          <a:solidFill>
            <a:schemeClr val="accent6"/>
          </a:solidFill>
        </p:spPr>
        <p:txBody>
          <a:bodyPr lIns="182880" anchor="ctr" anchorCtr="0"/>
          <a:lstStyle>
            <a:lvl1pPr marL="0" indent="0">
              <a:buNone/>
              <a:defRPr>
                <a:solidFill>
                  <a:schemeClr val="accent1"/>
                </a:solidFill>
              </a:defRPr>
            </a:lvl1pPr>
          </a:lstStyle>
          <a:p>
            <a:r>
              <a:rPr lang="en-US" dirty="0"/>
              <a:t>Insert image &gt;&gt;</a:t>
            </a:r>
          </a:p>
        </p:txBody>
      </p:sp>
      <p:pic>
        <p:nvPicPr>
          <p:cNvPr id="12" name="Picture 11"/>
          <p:cNvPicPr>
            <a:picLocks noChangeAspect="1"/>
          </p:cNvPicPr>
          <p:nvPr userDrawn="1"/>
        </p:nvPicPr>
        <p:blipFill>
          <a:blip r:embed="rId2"/>
          <a:stretch>
            <a:fillRect/>
          </a:stretch>
        </p:blipFill>
        <p:spPr>
          <a:xfrm>
            <a:off x="10390159" y="1"/>
            <a:ext cx="1801841" cy="2331725"/>
          </a:xfrm>
          <a:prstGeom prst="rect">
            <a:avLst/>
          </a:prstGeom>
        </p:spPr>
      </p:pic>
      <p:sp>
        <p:nvSpPr>
          <p:cNvPr id="9" name="Picture Placeholder 3"/>
          <p:cNvSpPr>
            <a:spLocks noGrp="1"/>
          </p:cNvSpPr>
          <p:nvPr>
            <p:ph type="pic" sz="quarter" idx="12" hasCustomPrompt="1"/>
          </p:nvPr>
        </p:nvSpPr>
        <p:spPr>
          <a:xfrm>
            <a:off x="7931946" y="1587500"/>
            <a:ext cx="3531519" cy="4635500"/>
          </a:xfrm>
          <a:prstGeom prst="roundRect">
            <a:avLst>
              <a:gd name="adj" fmla="val 3273"/>
            </a:avLst>
          </a:prstGeom>
          <a:solidFill>
            <a:schemeClr val="accent6"/>
          </a:solidFill>
        </p:spPr>
        <p:txBody>
          <a:bodyPr lIns="182880" anchor="ctr" anchorCtr="0"/>
          <a:lstStyle>
            <a:lvl1pPr marL="0" indent="0">
              <a:buNone/>
              <a:defRPr>
                <a:solidFill>
                  <a:schemeClr val="accent1"/>
                </a:solidFill>
              </a:defRPr>
            </a:lvl1pPr>
          </a:lstStyle>
          <a:p>
            <a:r>
              <a:rPr lang="en-US" dirty="0"/>
              <a:t>Insert image &gt;&gt;</a:t>
            </a:r>
          </a:p>
        </p:txBody>
      </p:sp>
      <p:sp>
        <p:nvSpPr>
          <p:cNvPr id="2" name="Title 1"/>
          <p:cNvSpPr>
            <a:spLocks noGrp="1"/>
          </p:cNvSpPr>
          <p:nvPr>
            <p:ph type="title"/>
          </p:nvPr>
        </p:nvSpPr>
        <p:spPr/>
        <p:txBody>
          <a:bodyPr/>
          <a:lstStyle/>
          <a:p>
            <a:r>
              <a:rPr lang="en-US"/>
              <a:t>Click to edit Master title style</a:t>
            </a:r>
          </a:p>
        </p:txBody>
      </p:sp>
      <p:sp>
        <p:nvSpPr>
          <p:cNvPr id="11" name="Text Placeholder 6"/>
          <p:cNvSpPr>
            <a:spLocks noGrp="1"/>
          </p:cNvSpPr>
          <p:nvPr>
            <p:ph type="body" sz="quarter" idx="13" hasCustomPrompt="1"/>
          </p:nvPr>
        </p:nvSpPr>
        <p:spPr>
          <a:xfrm>
            <a:off x="4639710" y="1602317"/>
            <a:ext cx="3015793" cy="2185458"/>
          </a:xfrm>
        </p:spPr>
        <p:txBody>
          <a:bodyPr anchor="t" anchorCtr="0"/>
          <a:lstStyle>
            <a:lvl1pPr marL="0" indent="0">
              <a:lnSpc>
                <a:spcPts val="1700"/>
              </a:lnSpc>
              <a:spcBef>
                <a:spcPts val="0"/>
              </a:spcBef>
              <a:spcAft>
                <a:spcPts val="1200"/>
              </a:spcAft>
              <a:buNone/>
              <a:defRPr sz="1400" b="0">
                <a:solidFill>
                  <a:schemeClr val="accent1"/>
                </a:solidFill>
              </a:defRPr>
            </a:lvl1pPr>
            <a:lvl2pPr marL="228600" indent="0">
              <a:buNone/>
              <a:defRPr/>
            </a:lvl2pPr>
          </a:lstStyle>
          <a:p>
            <a:pPr lvl="0"/>
            <a:r>
              <a:rPr lang="en-US" dirty="0"/>
              <a:t>Insert connecting text related to image on the left</a:t>
            </a:r>
          </a:p>
        </p:txBody>
      </p:sp>
      <p:sp>
        <p:nvSpPr>
          <p:cNvPr id="3" name="Isosceles Triangle 2"/>
          <p:cNvSpPr/>
          <p:nvPr userDrawn="1"/>
        </p:nvSpPr>
        <p:spPr>
          <a:xfrm rot="16200000">
            <a:off x="4374276" y="1632360"/>
            <a:ext cx="183083" cy="157871"/>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4" name="Text Placeholder 6"/>
          <p:cNvSpPr>
            <a:spLocks noGrp="1"/>
          </p:cNvSpPr>
          <p:nvPr>
            <p:ph type="body" sz="quarter" idx="14" hasCustomPrompt="1"/>
          </p:nvPr>
        </p:nvSpPr>
        <p:spPr>
          <a:xfrm>
            <a:off x="4639710" y="4079187"/>
            <a:ext cx="3015793" cy="2185458"/>
          </a:xfrm>
        </p:spPr>
        <p:txBody>
          <a:bodyPr anchor="b" anchorCtr="0"/>
          <a:lstStyle>
            <a:lvl1pPr marL="0" indent="0" algn="r">
              <a:lnSpc>
                <a:spcPts val="1700"/>
              </a:lnSpc>
              <a:spcBef>
                <a:spcPts val="0"/>
              </a:spcBef>
              <a:spcAft>
                <a:spcPts val="1200"/>
              </a:spcAft>
              <a:buNone/>
              <a:defRPr sz="1400" b="0">
                <a:solidFill>
                  <a:schemeClr val="accent2"/>
                </a:solidFill>
              </a:defRPr>
            </a:lvl1pPr>
            <a:lvl2pPr marL="228600" indent="0">
              <a:buNone/>
              <a:defRPr/>
            </a:lvl2pPr>
          </a:lstStyle>
          <a:p>
            <a:pPr lvl="0"/>
            <a:r>
              <a:rPr lang="en-US" dirty="0"/>
              <a:t>Insert connecting text related to image on the right</a:t>
            </a:r>
          </a:p>
        </p:txBody>
      </p:sp>
      <p:sp>
        <p:nvSpPr>
          <p:cNvPr id="18" name="Isosceles Triangle 17"/>
          <p:cNvSpPr/>
          <p:nvPr userDrawn="1"/>
        </p:nvSpPr>
        <p:spPr>
          <a:xfrm rot="5400000">
            <a:off x="7695390" y="6044564"/>
            <a:ext cx="183083" cy="15787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5" name="Date Placeholder 4"/>
          <p:cNvSpPr>
            <a:spLocks noGrp="1"/>
          </p:cNvSpPr>
          <p:nvPr>
            <p:ph type="dt" sz="half" idx="15"/>
          </p:nvPr>
        </p:nvSpPr>
        <p:spPr/>
        <p:txBody>
          <a:bodyPr/>
          <a:lstStyle/>
          <a:p>
            <a:endParaRPr lang="en-US" dirty="0"/>
          </a:p>
        </p:txBody>
      </p:sp>
      <p:sp>
        <p:nvSpPr>
          <p:cNvPr id="10" name="Footer Placeholder 9"/>
          <p:cNvSpPr>
            <a:spLocks noGrp="1"/>
          </p:cNvSpPr>
          <p:nvPr>
            <p:ph type="ftr" sz="quarter" idx="16"/>
          </p:nvPr>
        </p:nvSpPr>
        <p:spPr/>
        <p:txBody>
          <a:bodyPr/>
          <a:lstStyle/>
          <a:p>
            <a:endParaRPr lang="en-US"/>
          </a:p>
        </p:txBody>
      </p:sp>
      <p:sp>
        <p:nvSpPr>
          <p:cNvPr id="15" name="Slide Number Placeholder 14"/>
          <p:cNvSpPr>
            <a:spLocks noGrp="1"/>
          </p:cNvSpPr>
          <p:nvPr>
            <p:ph type="sldNum" sz="quarter" idx="17"/>
          </p:nvPr>
        </p:nvSpPr>
        <p:spPr/>
        <p:txBody>
          <a:bodyPr/>
          <a:lstStyle/>
          <a:p>
            <a:fld id="{660AB555-BE93-F349-B455-AB45857C3B61}" type="slidenum">
              <a:rPr lang="en-US" smtClean="0"/>
              <a:pPr/>
              <a:t>‹#›</a:t>
            </a:fld>
            <a:endParaRPr lang="en-US" dirty="0"/>
          </a:p>
        </p:txBody>
      </p:sp>
    </p:spTree>
    <p:extLst>
      <p:ext uri="{BB962C8B-B14F-4D97-AF65-F5344CB8AC3E}">
        <p14:creationId xmlns:p14="http://schemas.microsoft.com/office/powerpoint/2010/main" val="1521604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Vertical Images, Chart and Conten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736793" y="1587500"/>
            <a:ext cx="3531519" cy="4635500"/>
          </a:xfrm>
          <a:prstGeom prst="roundRect">
            <a:avLst>
              <a:gd name="adj" fmla="val 3273"/>
            </a:avLst>
          </a:prstGeom>
          <a:solidFill>
            <a:schemeClr val="accent6"/>
          </a:solidFill>
        </p:spPr>
        <p:txBody>
          <a:bodyPr lIns="182880" anchor="ctr" anchorCtr="0"/>
          <a:lstStyle>
            <a:lvl1pPr marL="0" indent="0">
              <a:buNone/>
              <a:defRPr>
                <a:solidFill>
                  <a:schemeClr val="accent1"/>
                </a:solidFill>
              </a:defRPr>
            </a:lvl1pPr>
          </a:lstStyle>
          <a:p>
            <a:r>
              <a:rPr lang="en-US" dirty="0"/>
              <a:t>Insert image &gt;&gt;</a:t>
            </a:r>
          </a:p>
        </p:txBody>
      </p:sp>
      <p:pic>
        <p:nvPicPr>
          <p:cNvPr id="12" name="Picture 11"/>
          <p:cNvPicPr>
            <a:picLocks noChangeAspect="1"/>
          </p:cNvPicPr>
          <p:nvPr userDrawn="1"/>
        </p:nvPicPr>
        <p:blipFill>
          <a:blip r:embed="rId2"/>
          <a:stretch>
            <a:fillRect/>
          </a:stretch>
        </p:blipFill>
        <p:spPr>
          <a:xfrm>
            <a:off x="10390159" y="1"/>
            <a:ext cx="1801841" cy="2331725"/>
          </a:xfrm>
          <a:prstGeom prst="rect">
            <a:avLst/>
          </a:prstGeom>
        </p:spPr>
      </p:pic>
      <p:sp>
        <p:nvSpPr>
          <p:cNvPr id="13" name="Picture Placeholder 3"/>
          <p:cNvSpPr>
            <a:spLocks noGrp="1"/>
          </p:cNvSpPr>
          <p:nvPr>
            <p:ph type="pic" sz="quarter" idx="14" hasCustomPrompt="1"/>
          </p:nvPr>
        </p:nvSpPr>
        <p:spPr>
          <a:xfrm>
            <a:off x="7931948" y="1587500"/>
            <a:ext cx="3531519" cy="4635500"/>
          </a:xfrm>
          <a:prstGeom prst="roundRect">
            <a:avLst>
              <a:gd name="adj" fmla="val 3273"/>
            </a:avLst>
          </a:prstGeom>
          <a:solidFill>
            <a:schemeClr val="accent6"/>
          </a:solidFill>
        </p:spPr>
        <p:txBody>
          <a:bodyPr lIns="182880" anchor="ctr" anchorCtr="0"/>
          <a:lstStyle>
            <a:lvl1pPr marL="0" indent="0">
              <a:buNone/>
              <a:defRPr>
                <a:solidFill>
                  <a:schemeClr val="accent1"/>
                </a:solidFill>
              </a:defRPr>
            </a:lvl1pPr>
          </a:lstStyle>
          <a:p>
            <a:r>
              <a:rPr lang="en-US" dirty="0"/>
              <a:t>Insert image &gt;&gt;</a:t>
            </a:r>
          </a:p>
        </p:txBody>
      </p:sp>
      <p:sp>
        <p:nvSpPr>
          <p:cNvPr id="2" name="Title 1"/>
          <p:cNvSpPr>
            <a:spLocks noGrp="1"/>
          </p:cNvSpPr>
          <p:nvPr>
            <p:ph type="title"/>
          </p:nvPr>
        </p:nvSpPr>
        <p:spPr/>
        <p:txBody>
          <a:bodyPr/>
          <a:lstStyle/>
          <a:p>
            <a:r>
              <a:rPr lang="en-US"/>
              <a:t>Click to edit Master title style</a:t>
            </a:r>
          </a:p>
        </p:txBody>
      </p:sp>
      <p:sp>
        <p:nvSpPr>
          <p:cNvPr id="14" name="Rectangle: Rounded Corners 13"/>
          <p:cNvSpPr/>
          <p:nvPr userDrawn="1"/>
        </p:nvSpPr>
        <p:spPr>
          <a:xfrm>
            <a:off x="4334370" y="1587501"/>
            <a:ext cx="3531519" cy="2291631"/>
          </a:xfrm>
          <a:prstGeom prst="roundRect">
            <a:avLst>
              <a:gd name="adj" fmla="val 3092"/>
            </a:avLst>
          </a:prstGeom>
          <a:solidFill>
            <a:schemeClr val="accent2"/>
          </a:solidFill>
        </p:spPr>
        <p:txBody>
          <a:bodyPr vert="horz" lIns="91440" tIns="182880" rIns="0" bIns="0" rtlCol="0">
            <a:noAutofit/>
          </a:bodyPr>
          <a:lstStyle/>
          <a:p>
            <a:pPr marL="411480" lvl="0" indent="-182880" defTabSz="653110">
              <a:lnSpc>
                <a:spcPts val="2200"/>
              </a:lnSpc>
              <a:spcBef>
                <a:spcPts val="1200"/>
              </a:spcBef>
              <a:spcAft>
                <a:spcPts val="300"/>
              </a:spcAft>
              <a:buFont typeface="Arial"/>
              <a:buNone/>
            </a:pPr>
            <a:endParaRPr lang="en-US" sz="1800">
              <a:solidFill>
                <a:schemeClr val="accent1"/>
              </a:solidFill>
              <a:latin typeface="+mj-lt"/>
              <a:cs typeface="Arial"/>
            </a:endParaRPr>
          </a:p>
        </p:txBody>
      </p:sp>
      <p:sp>
        <p:nvSpPr>
          <p:cNvPr id="16" name="Chart Placeholder 4"/>
          <p:cNvSpPr>
            <a:spLocks noGrp="1"/>
          </p:cNvSpPr>
          <p:nvPr>
            <p:ph type="chart" sz="quarter" idx="12" hasCustomPrompt="1"/>
          </p:nvPr>
        </p:nvSpPr>
        <p:spPr>
          <a:xfrm>
            <a:off x="4334370" y="2173973"/>
            <a:ext cx="3438466" cy="1705159"/>
          </a:xfrm>
          <a:prstGeom prst="rect">
            <a:avLst/>
          </a:prstGeom>
          <a:noFill/>
        </p:spPr>
        <p:txBody>
          <a:bodyPr vert="horz" lIns="91440" tIns="0" rIns="0" bIns="0" rtlCol="0" anchor="ctr" anchorCtr="0">
            <a:noAutofit/>
          </a:bodyPr>
          <a:lstStyle>
            <a:lvl1pPr marL="0" marR="0" indent="0" algn="l" defTabSz="653110" rtl="0" eaLnBrk="1" fontAlgn="auto" latinLnBrk="0" hangingPunct="1">
              <a:lnSpc>
                <a:spcPts val="2200"/>
              </a:lnSpc>
              <a:spcBef>
                <a:spcPts val="1200"/>
              </a:spcBef>
              <a:spcAft>
                <a:spcPts val="300"/>
              </a:spcAft>
              <a:buClrTx/>
              <a:buSzTx/>
              <a:buFont typeface="Arial"/>
              <a:buNone/>
              <a:tabLst/>
              <a:defRPr lang="en-US" sz="1400" smtClean="0">
                <a:solidFill>
                  <a:schemeClr val="accent1"/>
                </a:solidFill>
              </a:defRPr>
            </a:lvl1pPr>
          </a:lstStyle>
          <a:p>
            <a:pPr marL="0" marR="0" lvl="0" indent="0" algn="l" defTabSz="653110" rtl="0" eaLnBrk="1" fontAlgn="auto" latinLnBrk="0" hangingPunct="1">
              <a:lnSpc>
                <a:spcPts val="2200"/>
              </a:lnSpc>
              <a:spcBef>
                <a:spcPts val="1200"/>
              </a:spcBef>
              <a:spcAft>
                <a:spcPts val="300"/>
              </a:spcAft>
              <a:buClrTx/>
              <a:buSzTx/>
              <a:buFont typeface="Arial"/>
              <a:buNone/>
              <a:tabLst/>
              <a:defRPr/>
            </a:pPr>
            <a:r>
              <a:rPr lang="en-US" dirty="0"/>
              <a:t>Insert chart &gt;&gt;</a:t>
            </a:r>
          </a:p>
        </p:txBody>
      </p:sp>
      <p:sp>
        <p:nvSpPr>
          <p:cNvPr id="20" name="Text Placeholder 6"/>
          <p:cNvSpPr>
            <a:spLocks noGrp="1"/>
          </p:cNvSpPr>
          <p:nvPr>
            <p:ph type="body" sz="quarter" idx="15" hasCustomPrompt="1"/>
          </p:nvPr>
        </p:nvSpPr>
        <p:spPr>
          <a:xfrm>
            <a:off x="4525584" y="1701388"/>
            <a:ext cx="3247253" cy="501254"/>
          </a:xfrm>
        </p:spPr>
        <p:txBody>
          <a:bodyPr anchor="t" anchorCtr="0"/>
          <a:lstStyle>
            <a:lvl1pPr marL="0" indent="0">
              <a:lnSpc>
                <a:spcPts val="1700"/>
              </a:lnSpc>
              <a:spcBef>
                <a:spcPts val="0"/>
              </a:spcBef>
              <a:spcAft>
                <a:spcPts val="0"/>
              </a:spcAft>
              <a:buNone/>
              <a:defRPr sz="1400" b="1">
                <a:solidFill>
                  <a:schemeClr val="accent1"/>
                </a:solidFill>
              </a:defRPr>
            </a:lvl1pPr>
            <a:lvl2pPr marL="228600" indent="0">
              <a:buNone/>
              <a:defRPr/>
            </a:lvl2pPr>
          </a:lstStyle>
          <a:p>
            <a:pPr lvl="0"/>
            <a:r>
              <a:rPr lang="en-US" dirty="0"/>
              <a:t>Chart Title</a:t>
            </a:r>
            <a:br>
              <a:rPr lang="en-US" dirty="0"/>
            </a:br>
            <a:r>
              <a:rPr lang="en-US" dirty="0"/>
              <a:t>Two Lines Max. </a:t>
            </a:r>
          </a:p>
        </p:txBody>
      </p:sp>
      <p:cxnSp>
        <p:nvCxnSpPr>
          <p:cNvPr id="21" name="Straight Connector 20"/>
          <p:cNvCxnSpPr>
            <a:cxnSpLocks/>
          </p:cNvCxnSpPr>
          <p:nvPr userDrawn="1"/>
        </p:nvCxnSpPr>
        <p:spPr>
          <a:xfrm>
            <a:off x="4377961" y="1736470"/>
            <a:ext cx="0" cy="349782"/>
          </a:xfrm>
          <a:prstGeom prst="line">
            <a:avLst/>
          </a:prstGeom>
          <a:ln w="762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6"/>
          </p:nvPr>
        </p:nvSpPr>
        <p:spPr>
          <a:xfrm>
            <a:off x="4335004" y="3994951"/>
            <a:ext cx="3452741" cy="2232812"/>
          </a:xfrm>
        </p:spPr>
        <p:txBody>
          <a:bodyPr rIns="91440"/>
          <a:lstStyle>
            <a:lvl1pPr marL="182880" indent="-182880">
              <a:lnSpc>
                <a:spcPts val="1500"/>
              </a:lnSpc>
              <a:spcBef>
                <a:spcPts val="400"/>
              </a:spcBef>
              <a:spcAft>
                <a:spcPts val="400"/>
              </a:spcAft>
              <a:buSzPct val="100000"/>
              <a:buFontTx/>
              <a:buBlip>
                <a:blip r:embed="rId3"/>
              </a:buBlip>
              <a:defRPr sz="1300">
                <a:solidFill>
                  <a:schemeClr val="accent1"/>
                </a:solidFill>
              </a:defRPr>
            </a:lvl1pPr>
          </a:lstStyle>
          <a:p>
            <a:pPr lvl="0"/>
            <a:r>
              <a:rPr lang="en-US"/>
              <a:t>Click to edit Master text styles</a:t>
            </a:r>
          </a:p>
        </p:txBody>
      </p:sp>
      <p:sp>
        <p:nvSpPr>
          <p:cNvPr id="3" name="Date Placeholder 2"/>
          <p:cNvSpPr>
            <a:spLocks noGrp="1"/>
          </p:cNvSpPr>
          <p:nvPr>
            <p:ph type="dt" sz="half" idx="17"/>
          </p:nvPr>
        </p:nvSpPr>
        <p:spPr/>
        <p:txBody>
          <a:bodyPr/>
          <a:lstStyle/>
          <a:p>
            <a:endParaRPr lang="en-US" dirty="0"/>
          </a:p>
        </p:txBody>
      </p:sp>
      <p:sp>
        <p:nvSpPr>
          <p:cNvPr id="9" name="Footer Placeholder 8"/>
          <p:cNvSpPr>
            <a:spLocks noGrp="1"/>
          </p:cNvSpPr>
          <p:nvPr>
            <p:ph type="ftr" sz="quarter" idx="18"/>
          </p:nvPr>
        </p:nvSpPr>
        <p:spPr/>
        <p:txBody>
          <a:bodyPr/>
          <a:lstStyle/>
          <a:p>
            <a:endParaRPr lang="en-US"/>
          </a:p>
        </p:txBody>
      </p:sp>
      <p:sp>
        <p:nvSpPr>
          <p:cNvPr id="10" name="Slide Number Placeholder 9"/>
          <p:cNvSpPr>
            <a:spLocks noGrp="1"/>
          </p:cNvSpPr>
          <p:nvPr>
            <p:ph type="sldNum" sz="quarter" idx="19"/>
          </p:nvPr>
        </p:nvSpPr>
        <p:spPr/>
        <p:txBody>
          <a:bodyPr/>
          <a:lstStyle/>
          <a:p>
            <a:fld id="{660AB555-BE93-F349-B455-AB45857C3B61}" type="slidenum">
              <a:rPr lang="en-US" smtClean="0"/>
              <a:pPr/>
              <a:t>‹#›</a:t>
            </a:fld>
            <a:endParaRPr lang="en-US" dirty="0"/>
          </a:p>
        </p:txBody>
      </p:sp>
    </p:spTree>
    <p:extLst>
      <p:ext uri="{BB962C8B-B14F-4D97-AF65-F5344CB8AC3E}">
        <p14:creationId xmlns:p14="http://schemas.microsoft.com/office/powerpoint/2010/main" val="17994764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Images, Chart and Conten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736793" y="1587501"/>
            <a:ext cx="3531519" cy="2229393"/>
          </a:xfrm>
          <a:prstGeom prst="roundRect">
            <a:avLst>
              <a:gd name="adj" fmla="val 7570"/>
            </a:avLst>
          </a:prstGeom>
          <a:solidFill>
            <a:schemeClr val="accent6"/>
          </a:solidFill>
        </p:spPr>
        <p:txBody>
          <a:bodyPr lIns="182880" anchor="ctr" anchorCtr="0"/>
          <a:lstStyle>
            <a:lvl1pPr marL="0" indent="0">
              <a:buNone/>
              <a:defRPr sz="1400">
                <a:solidFill>
                  <a:schemeClr val="accent1"/>
                </a:solidFill>
              </a:defRPr>
            </a:lvl1pPr>
          </a:lstStyle>
          <a:p>
            <a:r>
              <a:rPr lang="en-US" dirty="0"/>
              <a:t>Insert image &gt;&gt;</a:t>
            </a:r>
          </a:p>
        </p:txBody>
      </p:sp>
      <p:pic>
        <p:nvPicPr>
          <p:cNvPr id="12" name="Picture 11"/>
          <p:cNvPicPr>
            <a:picLocks noChangeAspect="1"/>
          </p:cNvPicPr>
          <p:nvPr userDrawn="1"/>
        </p:nvPicPr>
        <p:blipFill>
          <a:blip r:embed="rId2"/>
          <a:stretch>
            <a:fillRect/>
          </a:stretch>
        </p:blipFill>
        <p:spPr>
          <a:xfrm>
            <a:off x="10390159" y="1"/>
            <a:ext cx="1801841" cy="2331725"/>
          </a:xfrm>
          <a:prstGeom prst="rect">
            <a:avLst/>
          </a:prstGeom>
        </p:spPr>
      </p:pic>
      <p:sp>
        <p:nvSpPr>
          <p:cNvPr id="11" name="Picture Placeholder 3"/>
          <p:cNvSpPr>
            <a:spLocks noGrp="1"/>
          </p:cNvSpPr>
          <p:nvPr>
            <p:ph type="pic" sz="quarter" idx="12" hasCustomPrompt="1"/>
          </p:nvPr>
        </p:nvSpPr>
        <p:spPr>
          <a:xfrm>
            <a:off x="736793" y="3875315"/>
            <a:ext cx="3531519" cy="2333897"/>
          </a:xfrm>
          <a:prstGeom prst="roundRect">
            <a:avLst>
              <a:gd name="adj" fmla="val 7570"/>
            </a:avLst>
          </a:prstGeom>
          <a:solidFill>
            <a:schemeClr val="accent6"/>
          </a:solidFill>
        </p:spPr>
        <p:txBody>
          <a:bodyPr lIns="182880" anchor="ctr" anchorCtr="0"/>
          <a:lstStyle>
            <a:lvl1pPr marL="0" indent="0">
              <a:buNone/>
              <a:defRPr sz="1600">
                <a:solidFill>
                  <a:schemeClr val="accent1"/>
                </a:solidFill>
              </a:defRPr>
            </a:lvl1pPr>
          </a:lstStyle>
          <a:p>
            <a:r>
              <a:rPr lang="en-US" dirty="0"/>
              <a:t>Insert image &gt;&gt;</a:t>
            </a:r>
          </a:p>
        </p:txBody>
      </p:sp>
      <p:sp>
        <p:nvSpPr>
          <p:cNvPr id="14" name="Picture Placeholder 3"/>
          <p:cNvSpPr>
            <a:spLocks noGrp="1"/>
          </p:cNvSpPr>
          <p:nvPr>
            <p:ph type="pic" sz="quarter" idx="14" hasCustomPrompt="1"/>
          </p:nvPr>
        </p:nvSpPr>
        <p:spPr>
          <a:xfrm>
            <a:off x="7923237" y="1587501"/>
            <a:ext cx="3531519" cy="2229393"/>
          </a:xfrm>
          <a:prstGeom prst="roundRect">
            <a:avLst>
              <a:gd name="adj" fmla="val 7570"/>
            </a:avLst>
          </a:prstGeom>
          <a:solidFill>
            <a:schemeClr val="accent6"/>
          </a:solidFill>
        </p:spPr>
        <p:txBody>
          <a:bodyPr lIns="182880" anchor="ctr" anchorCtr="0"/>
          <a:lstStyle>
            <a:lvl1pPr marL="0" indent="0" algn="l" defTabSz="653110" rtl="0" eaLnBrk="1" latinLnBrk="0" hangingPunct="1">
              <a:lnSpc>
                <a:spcPts val="2200"/>
              </a:lnSpc>
              <a:spcBef>
                <a:spcPts val="1200"/>
              </a:spcBef>
              <a:spcAft>
                <a:spcPts val="300"/>
              </a:spcAft>
              <a:buFont typeface="Arial" charset="0"/>
              <a:buNone/>
              <a:defRPr lang="en-US" sz="1400" kern="1200" dirty="0">
                <a:solidFill>
                  <a:schemeClr val="accent1"/>
                </a:solidFill>
                <a:latin typeface="+mj-lt"/>
                <a:ea typeface="+mn-ea"/>
                <a:cs typeface="Arial"/>
              </a:defRPr>
            </a:lvl1pPr>
          </a:lstStyle>
          <a:p>
            <a:r>
              <a:rPr lang="en-US" dirty="0"/>
              <a:t>Insert image &gt;&gt;</a:t>
            </a:r>
          </a:p>
        </p:txBody>
      </p:sp>
      <p:sp>
        <p:nvSpPr>
          <p:cNvPr id="15" name="Picture Placeholder 3"/>
          <p:cNvSpPr>
            <a:spLocks noGrp="1"/>
          </p:cNvSpPr>
          <p:nvPr>
            <p:ph type="pic" sz="quarter" idx="15" hasCustomPrompt="1"/>
          </p:nvPr>
        </p:nvSpPr>
        <p:spPr>
          <a:xfrm>
            <a:off x="7923237" y="3875315"/>
            <a:ext cx="3531519" cy="2333897"/>
          </a:xfrm>
          <a:prstGeom prst="roundRect">
            <a:avLst>
              <a:gd name="adj" fmla="val 7570"/>
            </a:avLst>
          </a:prstGeom>
          <a:solidFill>
            <a:schemeClr val="accent6"/>
          </a:solidFill>
        </p:spPr>
        <p:txBody>
          <a:bodyPr lIns="182880" anchor="ctr" anchorCtr="0"/>
          <a:lstStyle>
            <a:lvl1pPr marL="0" indent="0" algn="l" defTabSz="653110" rtl="0" eaLnBrk="1" latinLnBrk="0" hangingPunct="1">
              <a:lnSpc>
                <a:spcPts val="2200"/>
              </a:lnSpc>
              <a:spcBef>
                <a:spcPts val="1200"/>
              </a:spcBef>
              <a:spcAft>
                <a:spcPts val="300"/>
              </a:spcAft>
              <a:buFont typeface="Arial" charset="0"/>
              <a:buNone/>
              <a:defRPr lang="en-US" sz="1400" kern="1200" dirty="0">
                <a:solidFill>
                  <a:schemeClr val="accent1"/>
                </a:solidFill>
                <a:latin typeface="+mj-lt"/>
                <a:ea typeface="+mn-ea"/>
                <a:cs typeface="Arial"/>
              </a:defRPr>
            </a:lvl1pPr>
          </a:lstStyle>
          <a:p>
            <a:r>
              <a:rPr lang="en-US" dirty="0"/>
              <a:t>Insert image &gt;&gt;</a:t>
            </a:r>
          </a:p>
        </p:txBody>
      </p:sp>
      <p:sp>
        <p:nvSpPr>
          <p:cNvPr id="2" name="Title 1"/>
          <p:cNvSpPr>
            <a:spLocks noGrp="1"/>
          </p:cNvSpPr>
          <p:nvPr>
            <p:ph type="title"/>
          </p:nvPr>
        </p:nvSpPr>
        <p:spPr/>
        <p:txBody>
          <a:bodyPr/>
          <a:lstStyle/>
          <a:p>
            <a:r>
              <a:rPr lang="en-US"/>
              <a:t>Click to edit Master title style</a:t>
            </a:r>
          </a:p>
        </p:txBody>
      </p:sp>
      <p:sp>
        <p:nvSpPr>
          <p:cNvPr id="16" name="Rectangle: Rounded Corners 15"/>
          <p:cNvSpPr/>
          <p:nvPr userDrawn="1"/>
        </p:nvSpPr>
        <p:spPr>
          <a:xfrm>
            <a:off x="4334370" y="1587501"/>
            <a:ext cx="3531519" cy="2291631"/>
          </a:xfrm>
          <a:prstGeom prst="roundRect">
            <a:avLst>
              <a:gd name="adj" fmla="val 3092"/>
            </a:avLst>
          </a:prstGeom>
          <a:solidFill>
            <a:schemeClr val="accent2"/>
          </a:solidFill>
        </p:spPr>
        <p:txBody>
          <a:bodyPr vert="horz" lIns="91440" tIns="182880" rIns="0" bIns="0" rtlCol="0">
            <a:noAutofit/>
          </a:bodyPr>
          <a:lstStyle/>
          <a:p>
            <a:pPr marL="411480" lvl="0" indent="-182880" defTabSz="653110">
              <a:lnSpc>
                <a:spcPts val="2200"/>
              </a:lnSpc>
              <a:spcBef>
                <a:spcPts val="1200"/>
              </a:spcBef>
              <a:spcAft>
                <a:spcPts val="300"/>
              </a:spcAft>
              <a:buFont typeface="Arial"/>
              <a:buNone/>
            </a:pPr>
            <a:endParaRPr lang="en-US" sz="1800">
              <a:solidFill>
                <a:schemeClr val="accent1"/>
              </a:solidFill>
              <a:latin typeface="+mj-lt"/>
              <a:cs typeface="Arial"/>
            </a:endParaRPr>
          </a:p>
        </p:txBody>
      </p:sp>
      <p:sp>
        <p:nvSpPr>
          <p:cNvPr id="17" name="Chart Placeholder 4"/>
          <p:cNvSpPr>
            <a:spLocks noGrp="1"/>
          </p:cNvSpPr>
          <p:nvPr>
            <p:ph type="chart" sz="quarter" idx="16" hasCustomPrompt="1"/>
          </p:nvPr>
        </p:nvSpPr>
        <p:spPr>
          <a:xfrm>
            <a:off x="4334370" y="2173973"/>
            <a:ext cx="3438466" cy="1705159"/>
          </a:xfrm>
          <a:prstGeom prst="rect">
            <a:avLst/>
          </a:prstGeom>
          <a:noFill/>
        </p:spPr>
        <p:txBody>
          <a:bodyPr vert="horz" lIns="91440" tIns="0" rIns="0" bIns="0" rtlCol="0" anchor="ctr" anchorCtr="0">
            <a:noAutofit/>
          </a:bodyPr>
          <a:lstStyle>
            <a:lvl1pPr marL="0" marR="0" indent="0" algn="l" defTabSz="653110" rtl="0" eaLnBrk="1" fontAlgn="auto" latinLnBrk="0" hangingPunct="1">
              <a:lnSpc>
                <a:spcPts val="2200"/>
              </a:lnSpc>
              <a:spcBef>
                <a:spcPts val="1200"/>
              </a:spcBef>
              <a:spcAft>
                <a:spcPts val="300"/>
              </a:spcAft>
              <a:buClrTx/>
              <a:buSzTx/>
              <a:buFont typeface="Arial"/>
              <a:buNone/>
              <a:tabLst/>
              <a:defRPr lang="en-US" sz="1400" smtClean="0">
                <a:solidFill>
                  <a:schemeClr val="accent1"/>
                </a:solidFill>
              </a:defRPr>
            </a:lvl1pPr>
          </a:lstStyle>
          <a:p>
            <a:pPr marL="0" marR="0" lvl="0" indent="0" algn="l" defTabSz="653110" rtl="0" eaLnBrk="1" fontAlgn="auto" latinLnBrk="0" hangingPunct="1">
              <a:lnSpc>
                <a:spcPts val="2200"/>
              </a:lnSpc>
              <a:spcBef>
                <a:spcPts val="1200"/>
              </a:spcBef>
              <a:spcAft>
                <a:spcPts val="300"/>
              </a:spcAft>
              <a:buClrTx/>
              <a:buSzTx/>
              <a:buFont typeface="Arial"/>
              <a:buNone/>
              <a:tabLst/>
              <a:defRPr/>
            </a:pPr>
            <a:r>
              <a:rPr lang="en-US" dirty="0"/>
              <a:t>Insert chart &gt;&gt;</a:t>
            </a:r>
          </a:p>
        </p:txBody>
      </p:sp>
      <p:cxnSp>
        <p:nvCxnSpPr>
          <p:cNvPr id="18" name="Straight Connector 17"/>
          <p:cNvCxnSpPr>
            <a:cxnSpLocks/>
          </p:cNvCxnSpPr>
          <p:nvPr userDrawn="1"/>
        </p:nvCxnSpPr>
        <p:spPr>
          <a:xfrm>
            <a:off x="4377961" y="1736470"/>
            <a:ext cx="0" cy="349782"/>
          </a:xfrm>
          <a:prstGeom prst="line">
            <a:avLst/>
          </a:prstGeom>
          <a:ln w="762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0" name="Text Placeholder 7"/>
          <p:cNvSpPr>
            <a:spLocks noGrp="1"/>
          </p:cNvSpPr>
          <p:nvPr>
            <p:ph type="body" sz="quarter" idx="17"/>
          </p:nvPr>
        </p:nvSpPr>
        <p:spPr>
          <a:xfrm>
            <a:off x="4335005" y="3994951"/>
            <a:ext cx="3437832" cy="2232812"/>
          </a:xfrm>
        </p:spPr>
        <p:txBody>
          <a:bodyPr rIns="91440"/>
          <a:lstStyle>
            <a:lvl1pPr marL="182880" indent="-182880">
              <a:lnSpc>
                <a:spcPts val="1500"/>
              </a:lnSpc>
              <a:spcBef>
                <a:spcPts val="400"/>
              </a:spcBef>
              <a:spcAft>
                <a:spcPts val="400"/>
              </a:spcAft>
              <a:buSzPct val="100000"/>
              <a:buFontTx/>
              <a:buBlip>
                <a:blip r:embed="rId3"/>
              </a:buBlip>
              <a:defRPr sz="1300">
                <a:solidFill>
                  <a:schemeClr val="accent1"/>
                </a:solidFill>
              </a:defRPr>
            </a:lvl1pPr>
          </a:lstStyle>
          <a:p>
            <a:pPr lvl="0"/>
            <a:r>
              <a:rPr lang="en-US"/>
              <a:t>Click to edit Master text styles</a:t>
            </a:r>
          </a:p>
        </p:txBody>
      </p:sp>
      <p:sp>
        <p:nvSpPr>
          <p:cNvPr id="24" name="Text Placeholder 6"/>
          <p:cNvSpPr>
            <a:spLocks noGrp="1"/>
          </p:cNvSpPr>
          <p:nvPr>
            <p:ph type="body" sz="quarter" idx="18" hasCustomPrompt="1"/>
          </p:nvPr>
        </p:nvSpPr>
        <p:spPr>
          <a:xfrm>
            <a:off x="4525584" y="1701388"/>
            <a:ext cx="3247253" cy="501254"/>
          </a:xfrm>
        </p:spPr>
        <p:txBody>
          <a:bodyPr anchor="t" anchorCtr="0"/>
          <a:lstStyle>
            <a:lvl1pPr marL="0" indent="0">
              <a:lnSpc>
                <a:spcPts val="1700"/>
              </a:lnSpc>
              <a:spcBef>
                <a:spcPts val="0"/>
              </a:spcBef>
              <a:spcAft>
                <a:spcPts val="0"/>
              </a:spcAft>
              <a:buNone/>
              <a:defRPr sz="1400" b="1">
                <a:solidFill>
                  <a:schemeClr val="accent1"/>
                </a:solidFill>
              </a:defRPr>
            </a:lvl1pPr>
            <a:lvl2pPr marL="228600" indent="0">
              <a:buNone/>
              <a:defRPr/>
            </a:lvl2pPr>
          </a:lstStyle>
          <a:p>
            <a:pPr lvl="0"/>
            <a:r>
              <a:rPr lang="en-US" dirty="0"/>
              <a:t>Chart Title</a:t>
            </a:r>
            <a:br>
              <a:rPr lang="en-US" dirty="0"/>
            </a:br>
            <a:r>
              <a:rPr lang="en-US" dirty="0"/>
              <a:t>Two Lines Max. </a:t>
            </a:r>
          </a:p>
        </p:txBody>
      </p:sp>
      <p:sp>
        <p:nvSpPr>
          <p:cNvPr id="3" name="Date Placeholder 2"/>
          <p:cNvSpPr>
            <a:spLocks noGrp="1"/>
          </p:cNvSpPr>
          <p:nvPr>
            <p:ph type="dt" sz="half" idx="19"/>
          </p:nvPr>
        </p:nvSpPr>
        <p:spPr/>
        <p:txBody>
          <a:bodyPr/>
          <a:lstStyle/>
          <a:p>
            <a:endParaRPr lang="en-US" dirty="0"/>
          </a:p>
        </p:txBody>
      </p:sp>
      <p:sp>
        <p:nvSpPr>
          <p:cNvPr id="8" name="Footer Placeholder 7"/>
          <p:cNvSpPr>
            <a:spLocks noGrp="1"/>
          </p:cNvSpPr>
          <p:nvPr>
            <p:ph type="ftr" sz="quarter" idx="20"/>
          </p:nvPr>
        </p:nvSpPr>
        <p:spPr/>
        <p:txBody>
          <a:bodyPr/>
          <a:lstStyle/>
          <a:p>
            <a:endParaRPr lang="en-US"/>
          </a:p>
        </p:txBody>
      </p:sp>
      <p:sp>
        <p:nvSpPr>
          <p:cNvPr id="9" name="Slide Number Placeholder 8"/>
          <p:cNvSpPr>
            <a:spLocks noGrp="1"/>
          </p:cNvSpPr>
          <p:nvPr>
            <p:ph type="sldNum" sz="quarter" idx="21"/>
          </p:nvPr>
        </p:nvSpPr>
        <p:spPr/>
        <p:txBody>
          <a:bodyPr/>
          <a:lstStyle/>
          <a:p>
            <a:fld id="{660AB555-BE93-F349-B455-AB45857C3B61}" type="slidenum">
              <a:rPr lang="en-US" smtClean="0"/>
              <a:pPr/>
              <a:t>‹#›</a:t>
            </a:fld>
            <a:endParaRPr lang="en-US" dirty="0"/>
          </a:p>
        </p:txBody>
      </p:sp>
    </p:spTree>
    <p:extLst>
      <p:ext uri="{BB962C8B-B14F-4D97-AF65-F5344CB8AC3E}">
        <p14:creationId xmlns:p14="http://schemas.microsoft.com/office/powerpoint/2010/main" val="6943984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12" name="Picture 11"/>
          <p:cNvPicPr>
            <a:picLocks noChangeAspect="1"/>
          </p:cNvPicPr>
          <p:nvPr userDrawn="1"/>
        </p:nvPicPr>
        <p:blipFill>
          <a:blip r:embed="rId2"/>
          <a:stretch>
            <a:fillRect/>
          </a:stretch>
        </p:blipFill>
        <p:spPr>
          <a:xfrm>
            <a:off x="10390159" y="1"/>
            <a:ext cx="1801841" cy="2331725"/>
          </a:xfrm>
          <a:prstGeom prst="rect">
            <a:avLst/>
          </a:prstGeom>
        </p:spPr>
      </p:pic>
      <p:sp>
        <p:nvSpPr>
          <p:cNvPr id="17" name="Text Placeholder 4"/>
          <p:cNvSpPr>
            <a:spLocks noGrp="1"/>
          </p:cNvSpPr>
          <p:nvPr>
            <p:ph type="body" sz="quarter" idx="11" hasCustomPrompt="1"/>
          </p:nvPr>
        </p:nvSpPr>
        <p:spPr>
          <a:xfrm>
            <a:off x="736792" y="1171302"/>
            <a:ext cx="9360751" cy="256032"/>
          </a:xfrm>
        </p:spPr>
        <p:txBody>
          <a:bodyPr/>
          <a:lstStyle>
            <a:lvl1pPr marL="0" indent="0">
              <a:lnSpc>
                <a:spcPts val="2000"/>
              </a:lnSpc>
              <a:spcBef>
                <a:spcPts val="0"/>
              </a:spcBef>
              <a:spcAft>
                <a:spcPts val="0"/>
              </a:spcAft>
              <a:buNone/>
              <a:defRPr sz="1800" b="0">
                <a:solidFill>
                  <a:schemeClr val="accent2"/>
                </a:solidFill>
              </a:defRPr>
            </a:lvl1pPr>
          </a:lstStyle>
          <a:p>
            <a:pPr lvl="0"/>
            <a:r>
              <a:rPr lang="en-US" dirty="0"/>
              <a:t>Subtitle</a:t>
            </a:r>
          </a:p>
        </p:txBody>
      </p:sp>
      <p:pic>
        <p:nvPicPr>
          <p:cNvPr id="21" name="Picture 20"/>
          <p:cNvPicPr>
            <a:picLocks noChangeAspect="1"/>
          </p:cNvPicPr>
          <p:nvPr userDrawn="1"/>
        </p:nvPicPr>
        <p:blipFill>
          <a:blip r:embed="rId3"/>
          <a:stretch>
            <a:fillRect/>
          </a:stretch>
        </p:blipFill>
        <p:spPr>
          <a:xfrm>
            <a:off x="-1" y="1"/>
            <a:ext cx="10097543" cy="332233"/>
          </a:xfrm>
          <a:prstGeom prst="rect">
            <a:avLst/>
          </a:prstGeom>
        </p:spPr>
      </p:pic>
      <p:sp>
        <p:nvSpPr>
          <p:cNvPr id="3" name="Date Placeholder 2"/>
          <p:cNvSpPr>
            <a:spLocks noGrp="1"/>
          </p:cNvSpPr>
          <p:nvPr>
            <p:ph type="dt" sz="half" idx="12"/>
          </p:nvPr>
        </p:nvSpPr>
        <p:spPr/>
        <p:txBody>
          <a:bodyPr/>
          <a:lstStyle/>
          <a:p>
            <a:endParaRPr lang="en-US" dirty="0"/>
          </a:p>
        </p:txBody>
      </p:sp>
      <p:sp>
        <p:nvSpPr>
          <p:cNvPr id="7" name="Footer Placeholder 6"/>
          <p:cNvSpPr>
            <a:spLocks noGrp="1"/>
          </p:cNvSpPr>
          <p:nvPr>
            <p:ph type="ftr" sz="quarter" idx="13"/>
          </p:nvPr>
        </p:nvSpPr>
        <p:spPr/>
        <p:txBody>
          <a:bodyPr/>
          <a:lstStyle/>
          <a:p>
            <a:endParaRPr lang="en-US" dirty="0"/>
          </a:p>
        </p:txBody>
      </p:sp>
      <p:sp>
        <p:nvSpPr>
          <p:cNvPr id="8" name="Slide Number Placeholder 7"/>
          <p:cNvSpPr>
            <a:spLocks noGrp="1"/>
          </p:cNvSpPr>
          <p:nvPr>
            <p:ph type="sldNum" sz="quarter" idx="14"/>
          </p:nvPr>
        </p:nvSpPr>
        <p:spPr/>
        <p:txBody>
          <a:bodyPr/>
          <a:lstStyle/>
          <a:p>
            <a:fld id="{660AB555-BE93-F349-B455-AB45857C3B61}" type="slidenum">
              <a:rPr lang="en-US" smtClean="0"/>
              <a:pPr/>
              <a:t>‹#›</a:t>
            </a:fld>
            <a:endParaRPr lang="en-US" dirty="0"/>
          </a:p>
        </p:txBody>
      </p:sp>
    </p:spTree>
    <p:extLst>
      <p:ext uri="{BB962C8B-B14F-4D97-AF65-F5344CB8AC3E}">
        <p14:creationId xmlns:p14="http://schemas.microsoft.com/office/powerpoint/2010/main" val="1316259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 Image  (DARK VERSION)">
    <p:spTree>
      <p:nvGrpSpPr>
        <p:cNvPr id="1" name=""/>
        <p:cNvGrpSpPr/>
        <p:nvPr/>
      </p:nvGrpSpPr>
      <p:grpSpPr>
        <a:xfrm>
          <a:off x="0" y="0"/>
          <a:ext cx="0" cy="0"/>
          <a:chOff x="0" y="0"/>
          <a:chExt cx="0" cy="0"/>
        </a:xfrm>
      </p:grpSpPr>
      <p:sp>
        <p:nvSpPr>
          <p:cNvPr id="15" name="Picture Placeholder 3"/>
          <p:cNvSpPr>
            <a:spLocks noGrp="1"/>
          </p:cNvSpPr>
          <p:nvPr>
            <p:ph type="pic" sz="quarter" idx="12" hasCustomPrompt="1"/>
          </p:nvPr>
        </p:nvSpPr>
        <p:spPr>
          <a:xfrm>
            <a:off x="0" y="0"/>
            <a:ext cx="12191999" cy="6858000"/>
          </a:xfrm>
          <a:solidFill>
            <a:schemeClr val="bg2">
              <a:lumMod val="95000"/>
            </a:schemeClr>
          </a:solidFill>
        </p:spPr>
        <p:txBody>
          <a:bodyPr lIns="0" tIns="182880" rIns="731520">
            <a:noAutofit/>
          </a:bodyPr>
          <a:lstStyle>
            <a:lvl1pPr marL="0" indent="0" algn="r">
              <a:lnSpc>
                <a:spcPts val="1900"/>
              </a:lnSpc>
              <a:buNone/>
              <a:defRPr sz="1600"/>
            </a:lvl1pPr>
          </a:lstStyle>
          <a:p>
            <a:r>
              <a:rPr lang="en-US" dirty="0"/>
              <a:t>Instructions on how to mask cover image:</a:t>
            </a:r>
            <a:br>
              <a:rPr lang="en-US" dirty="0"/>
            </a:br>
            <a:r>
              <a:rPr lang="en-US" dirty="0"/>
              <a:t>Step 1: Select this box and use Arrange menu on the Home tab or Drawing Tools &gt; Format tab to “Send to Back.”</a:t>
            </a:r>
            <a:br>
              <a:rPr lang="en-US" dirty="0"/>
            </a:br>
            <a:r>
              <a:rPr lang="en-US" dirty="0"/>
              <a:t>Step 2: Click picture icon to insert image.</a:t>
            </a:r>
            <a:br>
              <a:rPr lang="en-US" dirty="0"/>
            </a:br>
            <a:r>
              <a:rPr lang="en-US" dirty="0"/>
              <a:t>Step 3: Once image has been inserted, use Arrange menu to “Send to Back.”</a:t>
            </a:r>
            <a:endParaRPr lang="en-CA" dirty="0"/>
          </a:p>
        </p:txBody>
      </p:sp>
      <p:sp>
        <p:nvSpPr>
          <p:cNvPr id="19" name="Text Placeholder 17"/>
          <p:cNvSpPr>
            <a:spLocks noGrp="1"/>
          </p:cNvSpPr>
          <p:nvPr>
            <p:ph type="body" sz="quarter" idx="13" hasCustomPrompt="1"/>
          </p:nvPr>
        </p:nvSpPr>
        <p:spPr>
          <a:xfrm>
            <a:off x="0" y="0"/>
            <a:ext cx="12191998" cy="6858000"/>
          </a:xfrm>
          <a:blipFill>
            <a:blip r:embed="rId2"/>
            <a:stretch>
              <a:fillRect/>
            </a:stretch>
          </a:blipFill>
        </p:spPr>
        <p:txBody>
          <a:bodyPr lIns="722376" tIns="731520" anchor="ctr" anchorCtr="0"/>
          <a:lstStyle>
            <a:lvl1pPr marL="0" indent="0">
              <a:lnSpc>
                <a:spcPts val="3600"/>
              </a:lnSpc>
              <a:spcBef>
                <a:spcPts val="0"/>
              </a:spcBef>
              <a:spcAft>
                <a:spcPts val="0"/>
              </a:spcAft>
              <a:buNone/>
              <a:defRPr sz="3200" b="0">
                <a:solidFill>
                  <a:schemeClr val="accent1"/>
                </a:solidFill>
              </a:defRPr>
            </a:lvl1pPr>
          </a:lstStyle>
          <a:p>
            <a:pPr lvl="0"/>
            <a:r>
              <a:rPr lang="en-US" dirty="0"/>
              <a:t>Cover Layout, Arial 32pt</a:t>
            </a:r>
            <a:br>
              <a:rPr lang="en-US" dirty="0"/>
            </a:br>
            <a:r>
              <a:rPr lang="en-US" dirty="0"/>
              <a:t>Two Lines Max.</a:t>
            </a:r>
          </a:p>
        </p:txBody>
      </p:sp>
      <p:sp>
        <p:nvSpPr>
          <p:cNvPr id="20" name="Text Placeholder 8"/>
          <p:cNvSpPr>
            <a:spLocks noGrp="1"/>
          </p:cNvSpPr>
          <p:nvPr>
            <p:ph type="body" sz="quarter" idx="10" hasCustomPrompt="1"/>
          </p:nvPr>
        </p:nvSpPr>
        <p:spPr>
          <a:xfrm>
            <a:off x="738552" y="5334001"/>
            <a:ext cx="5249470" cy="893763"/>
          </a:xfrm>
        </p:spPr>
        <p:txBody>
          <a:bodyPr anchor="b" anchorCtr="0">
            <a:noAutofit/>
          </a:bodyPr>
          <a:lstStyle>
            <a:lvl1pPr marL="0" indent="0">
              <a:lnSpc>
                <a:spcPct val="100000"/>
              </a:lnSpc>
              <a:spcAft>
                <a:spcPts val="0"/>
              </a:spcAft>
              <a:buNone/>
              <a:defRPr sz="2400" baseline="0">
                <a:solidFill>
                  <a:schemeClr val="accent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CA" dirty="0"/>
              <a:t>Subtitle (optional)</a:t>
            </a:r>
            <a:endParaRPr lang="en-US" dirty="0"/>
          </a:p>
        </p:txBody>
      </p:sp>
    </p:spTree>
    <p:extLst>
      <p:ext uri="{BB962C8B-B14F-4D97-AF65-F5344CB8AC3E}">
        <p14:creationId xmlns:p14="http://schemas.microsoft.com/office/powerpoint/2010/main" val="30365730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ver Image (LIGHT VERSION)">
    <p:spTree>
      <p:nvGrpSpPr>
        <p:cNvPr id="1" name=""/>
        <p:cNvGrpSpPr/>
        <p:nvPr/>
      </p:nvGrpSpPr>
      <p:grpSpPr>
        <a:xfrm>
          <a:off x="0" y="0"/>
          <a:ext cx="0" cy="0"/>
          <a:chOff x="0" y="0"/>
          <a:chExt cx="0" cy="0"/>
        </a:xfrm>
      </p:grpSpPr>
      <p:sp>
        <p:nvSpPr>
          <p:cNvPr id="15" name="Picture Placeholder 3"/>
          <p:cNvSpPr>
            <a:spLocks noGrp="1"/>
          </p:cNvSpPr>
          <p:nvPr>
            <p:ph type="pic" sz="quarter" idx="12" hasCustomPrompt="1"/>
          </p:nvPr>
        </p:nvSpPr>
        <p:spPr>
          <a:xfrm>
            <a:off x="0" y="0"/>
            <a:ext cx="12191999" cy="6858000"/>
          </a:xfrm>
          <a:solidFill>
            <a:schemeClr val="bg1">
              <a:lumMod val="65000"/>
            </a:schemeClr>
          </a:solidFill>
        </p:spPr>
        <p:txBody>
          <a:bodyPr lIns="0" tIns="182880" rIns="731520">
            <a:noAutofit/>
          </a:bodyPr>
          <a:lstStyle>
            <a:lvl1pPr marL="0" indent="0" algn="r">
              <a:lnSpc>
                <a:spcPts val="1900"/>
              </a:lnSpc>
              <a:buNone/>
              <a:defRPr sz="1600">
                <a:solidFill>
                  <a:schemeClr val="bg2"/>
                </a:solidFill>
              </a:defRPr>
            </a:lvl1pPr>
          </a:lstStyle>
          <a:p>
            <a:r>
              <a:rPr lang="en-US" dirty="0"/>
              <a:t>Instructions on how to mask cover image:</a:t>
            </a:r>
            <a:br>
              <a:rPr lang="en-US" dirty="0"/>
            </a:br>
            <a:r>
              <a:rPr lang="en-US" dirty="0"/>
              <a:t>Step 1: Select this box and use Arrange menu on the Home tab or Drawing Tools &gt; Format tab to “Send to Back.”</a:t>
            </a:r>
            <a:br>
              <a:rPr lang="en-US" dirty="0"/>
            </a:br>
            <a:r>
              <a:rPr lang="en-US" dirty="0"/>
              <a:t>Step 2: Click picture icon to insert image.</a:t>
            </a:r>
            <a:br>
              <a:rPr lang="en-US" dirty="0"/>
            </a:br>
            <a:r>
              <a:rPr lang="en-US" dirty="0"/>
              <a:t>Step 3: Once image has been inserted, use Arrange menu to “Send to Back.”</a:t>
            </a:r>
            <a:endParaRPr lang="en-CA" dirty="0"/>
          </a:p>
        </p:txBody>
      </p:sp>
      <p:sp>
        <p:nvSpPr>
          <p:cNvPr id="19" name="Text Placeholder 17"/>
          <p:cNvSpPr>
            <a:spLocks noGrp="1"/>
          </p:cNvSpPr>
          <p:nvPr>
            <p:ph type="body" sz="quarter" idx="13" hasCustomPrompt="1"/>
          </p:nvPr>
        </p:nvSpPr>
        <p:spPr>
          <a:xfrm>
            <a:off x="0" y="0"/>
            <a:ext cx="12191998" cy="6858000"/>
          </a:xfrm>
          <a:blipFill>
            <a:blip r:embed="rId2"/>
            <a:stretch>
              <a:fillRect/>
            </a:stretch>
          </a:blipFill>
        </p:spPr>
        <p:txBody>
          <a:bodyPr lIns="722376" tIns="731520" anchor="ctr" anchorCtr="0"/>
          <a:lstStyle>
            <a:lvl1pPr marL="0" indent="0">
              <a:lnSpc>
                <a:spcPts val="3600"/>
              </a:lnSpc>
              <a:spcBef>
                <a:spcPts val="0"/>
              </a:spcBef>
              <a:spcAft>
                <a:spcPts val="0"/>
              </a:spcAft>
              <a:buNone/>
              <a:defRPr sz="3200" b="0">
                <a:solidFill>
                  <a:schemeClr val="bg2"/>
                </a:solidFill>
              </a:defRPr>
            </a:lvl1pPr>
          </a:lstStyle>
          <a:p>
            <a:pPr lvl="0"/>
            <a:r>
              <a:rPr lang="en-US" dirty="0"/>
              <a:t>Cover Layout, Arial 32pt</a:t>
            </a:r>
            <a:br>
              <a:rPr lang="en-US" dirty="0"/>
            </a:br>
            <a:r>
              <a:rPr lang="en-US" dirty="0"/>
              <a:t>Two Lines Max.</a:t>
            </a:r>
          </a:p>
        </p:txBody>
      </p:sp>
      <p:sp>
        <p:nvSpPr>
          <p:cNvPr id="20" name="Text Placeholder 8"/>
          <p:cNvSpPr>
            <a:spLocks noGrp="1"/>
          </p:cNvSpPr>
          <p:nvPr>
            <p:ph type="body" sz="quarter" idx="10" hasCustomPrompt="1"/>
          </p:nvPr>
        </p:nvSpPr>
        <p:spPr>
          <a:xfrm>
            <a:off x="738552" y="5334001"/>
            <a:ext cx="5249470" cy="893763"/>
          </a:xfrm>
        </p:spPr>
        <p:txBody>
          <a:bodyPr anchor="b" anchorCtr="0">
            <a:noAutofit/>
          </a:bodyPr>
          <a:lstStyle>
            <a:lvl1pPr marL="0" indent="0">
              <a:lnSpc>
                <a:spcPct val="100000"/>
              </a:lnSpc>
              <a:spcAft>
                <a:spcPts val="0"/>
              </a:spcAft>
              <a:buNone/>
              <a:defRPr sz="2400" baseline="0">
                <a:solidFill>
                  <a:schemeClr val="bg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CA" dirty="0"/>
              <a:t>Subtitle (optional)</a:t>
            </a:r>
            <a:endParaRPr lang="en-US" dirty="0"/>
          </a:p>
        </p:txBody>
      </p:sp>
    </p:spTree>
    <p:extLst>
      <p:ext uri="{BB962C8B-B14F-4D97-AF65-F5344CB8AC3E}">
        <p14:creationId xmlns:p14="http://schemas.microsoft.com/office/powerpoint/2010/main" val="15151121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Dark Blue">
    <p:spTree>
      <p:nvGrpSpPr>
        <p:cNvPr id="1" name=""/>
        <p:cNvGrpSpPr/>
        <p:nvPr/>
      </p:nvGrpSpPr>
      <p:grpSpPr>
        <a:xfrm>
          <a:off x="0" y="0"/>
          <a:ext cx="0" cy="0"/>
          <a:chOff x="0" y="0"/>
          <a:chExt cx="0" cy="0"/>
        </a:xfrm>
      </p:grpSpPr>
      <p:sp>
        <p:nvSpPr>
          <p:cNvPr id="7" name="Rectangle 6"/>
          <p:cNvSpPr/>
          <p:nvPr userDrawn="1"/>
        </p:nvSpPr>
        <p:spPr>
          <a:xfrm>
            <a:off x="1" y="1"/>
            <a:ext cx="12192000" cy="68564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a:stretch>
            <a:fillRect/>
          </a:stretch>
        </p:blipFill>
        <p:spPr>
          <a:xfrm>
            <a:off x="0" y="1517"/>
            <a:ext cx="6807971" cy="6854966"/>
          </a:xfrm>
          <a:prstGeom prst="rect">
            <a:avLst/>
          </a:prstGeom>
        </p:spPr>
      </p:pic>
      <p:sp>
        <p:nvSpPr>
          <p:cNvPr id="8" name="Title 1"/>
          <p:cNvSpPr>
            <a:spLocks noGrp="1"/>
          </p:cNvSpPr>
          <p:nvPr>
            <p:ph type="title" hasCustomPrompt="1"/>
          </p:nvPr>
        </p:nvSpPr>
        <p:spPr>
          <a:xfrm>
            <a:off x="4561212" y="3665779"/>
            <a:ext cx="5536332" cy="936869"/>
          </a:xfrm>
        </p:spPr>
        <p:txBody>
          <a:bodyPr anchor="ctr" anchorCtr="0"/>
          <a:lstStyle>
            <a:lvl1pPr>
              <a:lnSpc>
                <a:spcPts val="4000"/>
              </a:lnSpc>
              <a:defRPr sz="3600" b="1" cap="none" baseline="0">
                <a:solidFill>
                  <a:schemeClr val="bg2"/>
                </a:solidFill>
              </a:defRPr>
            </a:lvl1pPr>
          </a:lstStyle>
          <a:p>
            <a:r>
              <a:rPr lang="en-US" dirty="0"/>
              <a:t>Click to edit Title</a:t>
            </a:r>
          </a:p>
        </p:txBody>
      </p:sp>
      <p:sp>
        <p:nvSpPr>
          <p:cNvPr id="11" name="Text Placeholder 2"/>
          <p:cNvSpPr>
            <a:spLocks noGrp="1"/>
          </p:cNvSpPr>
          <p:nvPr>
            <p:ph type="body" sz="quarter" idx="11" hasCustomPrompt="1"/>
          </p:nvPr>
        </p:nvSpPr>
        <p:spPr>
          <a:xfrm>
            <a:off x="4560488" y="4811490"/>
            <a:ext cx="5537055" cy="1416050"/>
          </a:xfrm>
        </p:spPr>
        <p:txBody>
          <a:bodyPr/>
          <a:lstStyle>
            <a:lvl1pPr>
              <a:lnSpc>
                <a:spcPts val="2200"/>
              </a:lnSpc>
              <a:defRPr sz="1800" cap="all" baseline="0">
                <a:solidFill>
                  <a:schemeClr val="accent2"/>
                </a:solidFill>
              </a:defRPr>
            </a:lvl1pPr>
          </a:lstStyle>
          <a:p>
            <a:pPr lvl="0"/>
            <a:r>
              <a:rPr lang="en-US" dirty="0"/>
              <a:t>CLICK TO EDIT SUBTITLE (OPTIONAL)</a:t>
            </a:r>
          </a:p>
        </p:txBody>
      </p:sp>
      <p:pic>
        <p:nvPicPr>
          <p:cNvPr id="10" name="Picture 9"/>
          <p:cNvPicPr>
            <a:picLocks noChangeAspect="1"/>
          </p:cNvPicPr>
          <p:nvPr userDrawn="1"/>
        </p:nvPicPr>
        <p:blipFill>
          <a:blip r:embed="rId3"/>
          <a:stretch>
            <a:fillRect/>
          </a:stretch>
        </p:blipFill>
        <p:spPr>
          <a:xfrm>
            <a:off x="3084878" y="3665779"/>
            <a:ext cx="795737" cy="816866"/>
          </a:xfrm>
          <a:prstGeom prst="rect">
            <a:avLst/>
          </a:prstGeom>
        </p:spPr>
      </p:pic>
      <p:sp>
        <p:nvSpPr>
          <p:cNvPr id="13" name="Footer Placeholder 3"/>
          <p:cNvSpPr txBox="1">
            <a:spLocks/>
          </p:cNvSpPr>
          <p:nvPr userDrawn="1"/>
        </p:nvSpPr>
        <p:spPr>
          <a:xfrm>
            <a:off x="737152" y="6569175"/>
            <a:ext cx="1097694" cy="110668"/>
          </a:xfrm>
          <a:prstGeom prst="rect">
            <a:avLst/>
          </a:prstGeom>
        </p:spPr>
        <p:txBody>
          <a:bodyPr vert="horz" lIns="0" tIns="0" rIns="0" bIns="0" rtlCol="0" anchor="ctr"/>
          <a:lstStyle>
            <a:defPPr>
              <a:defRPr lang="en-US"/>
            </a:defPPr>
            <a:lvl1pPr marL="0" algn="ctr" defTabSz="457200" rtl="0" eaLnBrk="1" latinLnBrk="0" hangingPunct="1">
              <a:defRPr sz="1200" kern="1200">
                <a:solidFill>
                  <a:schemeClr val="bg1">
                    <a:lumMod val="6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650" kern="1200" dirty="0">
                <a:solidFill>
                  <a:schemeClr val="bg1"/>
                </a:solidFill>
              </a:rPr>
              <a:t>Asurion_Internal_Use_Only</a:t>
            </a:r>
            <a:endParaRPr lang="en-US" sz="650" dirty="0">
              <a:solidFill>
                <a:schemeClr val="bg1"/>
              </a:solidFill>
            </a:endParaRPr>
          </a:p>
        </p:txBody>
      </p:sp>
    </p:spTree>
    <p:extLst>
      <p:ext uri="{BB962C8B-B14F-4D97-AF65-F5344CB8AC3E}">
        <p14:creationId xmlns:p14="http://schemas.microsoft.com/office/powerpoint/2010/main" val="10775594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Lime Green">
    <p:spTree>
      <p:nvGrpSpPr>
        <p:cNvPr id="1" name=""/>
        <p:cNvGrpSpPr/>
        <p:nvPr/>
      </p:nvGrpSpPr>
      <p:grpSpPr>
        <a:xfrm>
          <a:off x="0" y="0"/>
          <a:ext cx="0" cy="0"/>
          <a:chOff x="0" y="0"/>
          <a:chExt cx="0" cy="0"/>
        </a:xfrm>
      </p:grpSpPr>
      <p:sp>
        <p:nvSpPr>
          <p:cNvPr id="7" name="Rectangle 6"/>
          <p:cNvSpPr/>
          <p:nvPr userDrawn="1"/>
        </p:nvSpPr>
        <p:spPr>
          <a:xfrm>
            <a:off x="1" y="1"/>
            <a:ext cx="12192000" cy="685648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4" name="Picture 3"/>
          <p:cNvPicPr>
            <a:picLocks noChangeAspect="1"/>
          </p:cNvPicPr>
          <p:nvPr userDrawn="1"/>
        </p:nvPicPr>
        <p:blipFill>
          <a:blip r:embed="rId2"/>
          <a:stretch>
            <a:fillRect/>
          </a:stretch>
        </p:blipFill>
        <p:spPr>
          <a:xfrm>
            <a:off x="3084878" y="3665779"/>
            <a:ext cx="795737" cy="816866"/>
          </a:xfrm>
          <a:prstGeom prst="rect">
            <a:avLst/>
          </a:prstGeom>
        </p:spPr>
      </p:pic>
      <p:pic>
        <p:nvPicPr>
          <p:cNvPr id="6" name="Picture 5"/>
          <p:cNvPicPr>
            <a:picLocks noChangeAspect="1"/>
          </p:cNvPicPr>
          <p:nvPr userDrawn="1"/>
        </p:nvPicPr>
        <p:blipFill>
          <a:blip r:embed="rId3"/>
          <a:stretch>
            <a:fillRect/>
          </a:stretch>
        </p:blipFill>
        <p:spPr>
          <a:xfrm>
            <a:off x="0" y="1517"/>
            <a:ext cx="6807971" cy="6854966"/>
          </a:xfrm>
          <a:prstGeom prst="rect">
            <a:avLst/>
          </a:prstGeom>
        </p:spPr>
      </p:pic>
      <p:sp>
        <p:nvSpPr>
          <p:cNvPr id="8" name="Title 1"/>
          <p:cNvSpPr>
            <a:spLocks noGrp="1"/>
          </p:cNvSpPr>
          <p:nvPr>
            <p:ph type="title" hasCustomPrompt="1"/>
          </p:nvPr>
        </p:nvSpPr>
        <p:spPr>
          <a:xfrm>
            <a:off x="4561212" y="3665779"/>
            <a:ext cx="5536332" cy="936869"/>
          </a:xfrm>
        </p:spPr>
        <p:txBody>
          <a:bodyPr anchor="ctr" anchorCtr="0"/>
          <a:lstStyle>
            <a:lvl1pPr algn="l" defTabSz="653110" rtl="0" eaLnBrk="1" latinLnBrk="0" hangingPunct="1">
              <a:lnSpc>
                <a:spcPts val="4000"/>
              </a:lnSpc>
              <a:spcBef>
                <a:spcPct val="0"/>
              </a:spcBef>
              <a:buNone/>
              <a:defRPr lang="en-US" sz="3600" b="1" kern="1200" cap="none" spc="-40" baseline="0" dirty="0">
                <a:solidFill>
                  <a:schemeClr val="bg2"/>
                </a:solidFill>
                <a:latin typeface="+mj-lt"/>
                <a:ea typeface="+mj-ea"/>
                <a:cs typeface="Arial"/>
              </a:defRPr>
            </a:lvl1pPr>
          </a:lstStyle>
          <a:p>
            <a:r>
              <a:rPr lang="en-US" dirty="0"/>
              <a:t>Click to edit Title</a:t>
            </a:r>
          </a:p>
        </p:txBody>
      </p:sp>
      <p:sp>
        <p:nvSpPr>
          <p:cNvPr id="10" name="Text Placeholder 2"/>
          <p:cNvSpPr>
            <a:spLocks noGrp="1"/>
          </p:cNvSpPr>
          <p:nvPr>
            <p:ph type="body" sz="quarter" idx="11" hasCustomPrompt="1"/>
          </p:nvPr>
        </p:nvSpPr>
        <p:spPr>
          <a:xfrm>
            <a:off x="4560489" y="4811490"/>
            <a:ext cx="5537056" cy="1416050"/>
          </a:xfrm>
        </p:spPr>
        <p:txBody>
          <a:bodyPr/>
          <a:lstStyle>
            <a:lvl1pPr>
              <a:lnSpc>
                <a:spcPts val="1900"/>
              </a:lnSpc>
              <a:defRPr lang="en-US" sz="1800" kern="1200" cap="all" baseline="0" dirty="0">
                <a:solidFill>
                  <a:schemeClr val="bg2"/>
                </a:solidFill>
                <a:latin typeface="+mj-lt"/>
                <a:ea typeface="+mn-ea"/>
                <a:cs typeface="Arial"/>
              </a:defRPr>
            </a:lvl1pPr>
          </a:lstStyle>
          <a:p>
            <a:pPr marL="0" lvl="0" indent="0" algn="l" defTabSz="653110" rtl="0" eaLnBrk="1" latinLnBrk="0" hangingPunct="1">
              <a:lnSpc>
                <a:spcPts val="2200"/>
              </a:lnSpc>
              <a:spcBef>
                <a:spcPts val="1200"/>
              </a:spcBef>
              <a:spcAft>
                <a:spcPts val="300"/>
              </a:spcAft>
              <a:buFont typeface="Arial"/>
              <a:buNone/>
            </a:pPr>
            <a:r>
              <a:rPr lang="en-US" dirty="0"/>
              <a:t>CLICK TO EDIT SUBTITLE (OPTIONAL)</a:t>
            </a:r>
          </a:p>
        </p:txBody>
      </p:sp>
      <p:sp>
        <p:nvSpPr>
          <p:cNvPr id="9" name="Footer Placeholder 3"/>
          <p:cNvSpPr txBox="1">
            <a:spLocks/>
          </p:cNvSpPr>
          <p:nvPr userDrawn="1"/>
        </p:nvSpPr>
        <p:spPr>
          <a:xfrm>
            <a:off x="737152" y="6569175"/>
            <a:ext cx="1097694" cy="110668"/>
          </a:xfrm>
          <a:prstGeom prst="rect">
            <a:avLst/>
          </a:prstGeom>
        </p:spPr>
        <p:txBody>
          <a:bodyPr vert="horz" lIns="0" tIns="0" rIns="0" bIns="0" rtlCol="0" anchor="ctr"/>
          <a:lstStyle>
            <a:defPPr>
              <a:defRPr lang="en-US"/>
            </a:defPPr>
            <a:lvl1pPr marL="0" algn="ctr" defTabSz="457200" rtl="0" eaLnBrk="1" latinLnBrk="0" hangingPunct="1">
              <a:defRPr sz="1200" kern="1200">
                <a:solidFill>
                  <a:schemeClr val="bg1">
                    <a:lumMod val="6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650" kern="1200" dirty="0">
                <a:solidFill>
                  <a:schemeClr val="bg1"/>
                </a:solidFill>
              </a:rPr>
              <a:t>Asurion_Internal_Use_Only</a:t>
            </a:r>
            <a:endParaRPr lang="en-US" sz="650" dirty="0">
              <a:solidFill>
                <a:schemeClr val="bg1"/>
              </a:solidFill>
            </a:endParaRPr>
          </a:p>
        </p:txBody>
      </p:sp>
    </p:spTree>
    <p:extLst>
      <p:ext uri="{BB962C8B-B14F-4D97-AF65-F5344CB8AC3E}">
        <p14:creationId xmlns:p14="http://schemas.microsoft.com/office/powerpoint/2010/main" val="1988267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9" name="Content Placeholder 18"/>
          <p:cNvSpPr>
            <a:spLocks noGrp="1"/>
          </p:cNvSpPr>
          <p:nvPr>
            <p:ph sz="quarter" idx="10"/>
          </p:nvPr>
        </p:nvSpPr>
        <p:spPr>
          <a:xfrm>
            <a:off x="684390" y="1371600"/>
            <a:ext cx="9413151" cy="485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pic>
        <p:nvPicPr>
          <p:cNvPr id="11" name="Picture 10"/>
          <p:cNvPicPr>
            <a:picLocks noChangeAspect="1"/>
          </p:cNvPicPr>
          <p:nvPr userDrawn="1"/>
        </p:nvPicPr>
        <p:blipFill>
          <a:blip r:embed="rId2"/>
          <a:stretch>
            <a:fillRect/>
          </a:stretch>
        </p:blipFill>
        <p:spPr>
          <a:xfrm>
            <a:off x="-1" y="1"/>
            <a:ext cx="10097543" cy="332233"/>
          </a:xfrm>
          <a:prstGeom prst="rect">
            <a:avLst/>
          </a:prstGeom>
        </p:spPr>
      </p:pic>
      <p:pic>
        <p:nvPicPr>
          <p:cNvPr id="12" name="Picture 11"/>
          <p:cNvPicPr>
            <a:picLocks noChangeAspect="1"/>
          </p:cNvPicPr>
          <p:nvPr userDrawn="1"/>
        </p:nvPicPr>
        <p:blipFill>
          <a:blip r:embed="rId3"/>
          <a:stretch>
            <a:fillRect/>
          </a:stretch>
        </p:blipFill>
        <p:spPr>
          <a:xfrm>
            <a:off x="10390159" y="1"/>
            <a:ext cx="1801841" cy="2331725"/>
          </a:xfrm>
          <a:prstGeom prst="rect">
            <a:avLst/>
          </a:prstGeom>
        </p:spPr>
      </p:pic>
      <p:sp>
        <p:nvSpPr>
          <p:cNvPr id="3" name="Date Placeholder 2"/>
          <p:cNvSpPr>
            <a:spLocks noGrp="1"/>
          </p:cNvSpPr>
          <p:nvPr>
            <p:ph type="dt" sz="half" idx="11"/>
          </p:nvPr>
        </p:nvSpPr>
        <p:spPr/>
        <p:txBody>
          <a:bodyPr/>
          <a:lstStyle/>
          <a:p>
            <a:endParaRPr lang="en-US" dirty="0"/>
          </a:p>
        </p:txBody>
      </p:sp>
      <p:sp>
        <p:nvSpPr>
          <p:cNvPr id="4" name="Footer Placeholder 3"/>
          <p:cNvSpPr>
            <a:spLocks noGrp="1"/>
          </p:cNvSpPr>
          <p:nvPr>
            <p:ph type="ftr"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660AB555-BE93-F349-B455-AB45857C3B61}" type="slidenum">
              <a:rPr lang="en-US" smtClean="0"/>
              <a:pPr/>
              <a:t>‹#›</a:t>
            </a:fld>
            <a:endParaRPr lang="en-US" dirty="0"/>
          </a:p>
        </p:txBody>
      </p:sp>
    </p:spTree>
    <p:extLst>
      <p:ext uri="{BB962C8B-B14F-4D97-AF65-F5344CB8AC3E}">
        <p14:creationId xmlns:p14="http://schemas.microsoft.com/office/powerpoint/2010/main" val="32546387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Light Blue">
    <p:spTree>
      <p:nvGrpSpPr>
        <p:cNvPr id="1" name=""/>
        <p:cNvGrpSpPr/>
        <p:nvPr/>
      </p:nvGrpSpPr>
      <p:grpSpPr>
        <a:xfrm>
          <a:off x="0" y="0"/>
          <a:ext cx="0" cy="0"/>
          <a:chOff x="0" y="0"/>
          <a:chExt cx="0" cy="0"/>
        </a:xfrm>
      </p:grpSpPr>
      <p:sp>
        <p:nvSpPr>
          <p:cNvPr id="7" name="Rectangle 6"/>
          <p:cNvSpPr/>
          <p:nvPr userDrawn="1"/>
        </p:nvSpPr>
        <p:spPr>
          <a:xfrm>
            <a:off x="1" y="1"/>
            <a:ext cx="12192000" cy="685648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4" name="Picture 3"/>
          <p:cNvPicPr>
            <a:picLocks noChangeAspect="1"/>
          </p:cNvPicPr>
          <p:nvPr userDrawn="1"/>
        </p:nvPicPr>
        <p:blipFill>
          <a:blip r:embed="rId2"/>
          <a:stretch>
            <a:fillRect/>
          </a:stretch>
        </p:blipFill>
        <p:spPr>
          <a:xfrm>
            <a:off x="3084878" y="3665779"/>
            <a:ext cx="795737" cy="816866"/>
          </a:xfrm>
          <a:prstGeom prst="rect">
            <a:avLst/>
          </a:prstGeom>
        </p:spPr>
      </p:pic>
      <p:pic>
        <p:nvPicPr>
          <p:cNvPr id="6" name="Picture 5"/>
          <p:cNvPicPr>
            <a:picLocks noChangeAspect="1"/>
          </p:cNvPicPr>
          <p:nvPr userDrawn="1"/>
        </p:nvPicPr>
        <p:blipFill>
          <a:blip r:embed="rId3"/>
          <a:stretch>
            <a:fillRect/>
          </a:stretch>
        </p:blipFill>
        <p:spPr>
          <a:xfrm>
            <a:off x="0" y="3034"/>
            <a:ext cx="6807971" cy="6854966"/>
          </a:xfrm>
          <a:prstGeom prst="rect">
            <a:avLst/>
          </a:prstGeom>
        </p:spPr>
      </p:pic>
      <p:sp>
        <p:nvSpPr>
          <p:cNvPr id="8" name="Title 1"/>
          <p:cNvSpPr>
            <a:spLocks noGrp="1"/>
          </p:cNvSpPr>
          <p:nvPr>
            <p:ph type="title" hasCustomPrompt="1"/>
          </p:nvPr>
        </p:nvSpPr>
        <p:spPr>
          <a:xfrm>
            <a:off x="4561212" y="3665779"/>
            <a:ext cx="5536332" cy="936869"/>
          </a:xfrm>
        </p:spPr>
        <p:txBody>
          <a:bodyPr anchor="ctr" anchorCtr="0"/>
          <a:lstStyle>
            <a:lvl1pPr algn="l" defTabSz="653110" rtl="0" eaLnBrk="1" latinLnBrk="0" hangingPunct="1">
              <a:lnSpc>
                <a:spcPts val="4000"/>
              </a:lnSpc>
              <a:spcBef>
                <a:spcPct val="0"/>
              </a:spcBef>
              <a:buNone/>
              <a:defRPr lang="en-US" sz="3600" b="1" kern="1200" cap="none" spc="-40" baseline="0" dirty="0">
                <a:solidFill>
                  <a:schemeClr val="bg2"/>
                </a:solidFill>
                <a:latin typeface="+mj-lt"/>
                <a:ea typeface="+mj-ea"/>
                <a:cs typeface="Arial"/>
              </a:defRPr>
            </a:lvl1pPr>
          </a:lstStyle>
          <a:p>
            <a:r>
              <a:rPr lang="en-US" dirty="0"/>
              <a:t>Click to edit Title</a:t>
            </a:r>
          </a:p>
        </p:txBody>
      </p:sp>
      <p:sp>
        <p:nvSpPr>
          <p:cNvPr id="9" name="Text Placeholder 2"/>
          <p:cNvSpPr>
            <a:spLocks noGrp="1"/>
          </p:cNvSpPr>
          <p:nvPr>
            <p:ph type="body" sz="quarter" idx="11" hasCustomPrompt="1"/>
          </p:nvPr>
        </p:nvSpPr>
        <p:spPr>
          <a:xfrm>
            <a:off x="4560488" y="4811490"/>
            <a:ext cx="5537055" cy="1416050"/>
          </a:xfrm>
        </p:spPr>
        <p:txBody>
          <a:bodyPr/>
          <a:lstStyle>
            <a:lvl1pPr>
              <a:lnSpc>
                <a:spcPts val="1900"/>
              </a:lnSpc>
              <a:defRPr lang="en-US" sz="1800" kern="1200" cap="all" baseline="0" dirty="0">
                <a:solidFill>
                  <a:schemeClr val="accent1"/>
                </a:solidFill>
                <a:latin typeface="+mj-lt"/>
                <a:ea typeface="+mn-ea"/>
                <a:cs typeface="Arial"/>
              </a:defRPr>
            </a:lvl1pPr>
          </a:lstStyle>
          <a:p>
            <a:pPr marL="0" lvl="0" indent="0" algn="l" defTabSz="653110" rtl="0" eaLnBrk="1" latinLnBrk="0" hangingPunct="1">
              <a:lnSpc>
                <a:spcPts val="2200"/>
              </a:lnSpc>
              <a:spcBef>
                <a:spcPts val="1200"/>
              </a:spcBef>
              <a:spcAft>
                <a:spcPts val="300"/>
              </a:spcAft>
              <a:buFont typeface="Arial"/>
              <a:buNone/>
            </a:pPr>
            <a:r>
              <a:rPr lang="en-US" dirty="0"/>
              <a:t>CLICK TO EDIT SUBTITLE (OPTIONAL)</a:t>
            </a:r>
          </a:p>
        </p:txBody>
      </p:sp>
      <p:sp>
        <p:nvSpPr>
          <p:cNvPr id="10" name="Footer Placeholder 3"/>
          <p:cNvSpPr txBox="1">
            <a:spLocks/>
          </p:cNvSpPr>
          <p:nvPr userDrawn="1"/>
        </p:nvSpPr>
        <p:spPr>
          <a:xfrm>
            <a:off x="737152" y="6569175"/>
            <a:ext cx="1097694" cy="110668"/>
          </a:xfrm>
          <a:prstGeom prst="rect">
            <a:avLst/>
          </a:prstGeom>
        </p:spPr>
        <p:txBody>
          <a:bodyPr vert="horz" lIns="0" tIns="0" rIns="0" bIns="0" rtlCol="0" anchor="ctr"/>
          <a:lstStyle>
            <a:defPPr>
              <a:defRPr lang="en-US"/>
            </a:defPPr>
            <a:lvl1pPr marL="0" algn="ctr" defTabSz="457200" rtl="0" eaLnBrk="1" latinLnBrk="0" hangingPunct="1">
              <a:defRPr sz="1200" kern="1200">
                <a:solidFill>
                  <a:schemeClr val="bg1">
                    <a:lumMod val="6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650" kern="1200" dirty="0">
                <a:solidFill>
                  <a:schemeClr val="bg1"/>
                </a:solidFill>
              </a:rPr>
              <a:t>Asurion_Internal_Use_Only</a:t>
            </a:r>
            <a:endParaRPr lang="en-US" sz="650" dirty="0">
              <a:solidFill>
                <a:schemeClr val="bg1"/>
              </a:solidFill>
            </a:endParaRPr>
          </a:p>
        </p:txBody>
      </p:sp>
    </p:spTree>
    <p:extLst>
      <p:ext uri="{BB962C8B-B14F-4D97-AF65-F5344CB8AC3E}">
        <p14:creationId xmlns:p14="http://schemas.microsoft.com/office/powerpoint/2010/main" val="12830624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Taupe">
    <p:spTree>
      <p:nvGrpSpPr>
        <p:cNvPr id="1" name=""/>
        <p:cNvGrpSpPr/>
        <p:nvPr/>
      </p:nvGrpSpPr>
      <p:grpSpPr>
        <a:xfrm>
          <a:off x="0" y="0"/>
          <a:ext cx="0" cy="0"/>
          <a:chOff x="0" y="0"/>
          <a:chExt cx="0" cy="0"/>
        </a:xfrm>
      </p:grpSpPr>
      <p:sp>
        <p:nvSpPr>
          <p:cNvPr id="7" name="Rectangle 6"/>
          <p:cNvSpPr/>
          <p:nvPr userDrawn="1"/>
        </p:nvSpPr>
        <p:spPr>
          <a:xfrm>
            <a:off x="1" y="1"/>
            <a:ext cx="12192000" cy="6856483"/>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4" name="Picture 3"/>
          <p:cNvPicPr>
            <a:picLocks noChangeAspect="1"/>
          </p:cNvPicPr>
          <p:nvPr userDrawn="1"/>
        </p:nvPicPr>
        <p:blipFill>
          <a:blip r:embed="rId2"/>
          <a:stretch>
            <a:fillRect/>
          </a:stretch>
        </p:blipFill>
        <p:spPr>
          <a:xfrm>
            <a:off x="3084878" y="3665779"/>
            <a:ext cx="795737" cy="816866"/>
          </a:xfrm>
          <a:prstGeom prst="rect">
            <a:avLst/>
          </a:prstGeom>
        </p:spPr>
      </p:pic>
      <p:pic>
        <p:nvPicPr>
          <p:cNvPr id="6" name="Picture 5"/>
          <p:cNvPicPr>
            <a:picLocks noChangeAspect="1"/>
          </p:cNvPicPr>
          <p:nvPr userDrawn="1"/>
        </p:nvPicPr>
        <p:blipFill>
          <a:blip r:embed="rId3"/>
          <a:stretch>
            <a:fillRect/>
          </a:stretch>
        </p:blipFill>
        <p:spPr>
          <a:xfrm>
            <a:off x="0" y="1517"/>
            <a:ext cx="6807971" cy="6854966"/>
          </a:xfrm>
          <a:prstGeom prst="rect">
            <a:avLst/>
          </a:prstGeom>
        </p:spPr>
      </p:pic>
      <p:sp>
        <p:nvSpPr>
          <p:cNvPr id="10" name="Title 1"/>
          <p:cNvSpPr>
            <a:spLocks noGrp="1"/>
          </p:cNvSpPr>
          <p:nvPr>
            <p:ph type="title" hasCustomPrompt="1"/>
          </p:nvPr>
        </p:nvSpPr>
        <p:spPr>
          <a:xfrm>
            <a:off x="4561212" y="3665779"/>
            <a:ext cx="5536332" cy="936869"/>
          </a:xfrm>
        </p:spPr>
        <p:txBody>
          <a:bodyPr anchor="ctr" anchorCtr="0"/>
          <a:lstStyle>
            <a:lvl1pPr algn="l" defTabSz="653110" rtl="0" eaLnBrk="1" latinLnBrk="0" hangingPunct="1">
              <a:lnSpc>
                <a:spcPts val="4000"/>
              </a:lnSpc>
              <a:spcBef>
                <a:spcPct val="0"/>
              </a:spcBef>
              <a:buNone/>
              <a:defRPr lang="en-US" sz="3600" b="1" kern="1200" cap="none" spc="-40" baseline="0" dirty="0">
                <a:solidFill>
                  <a:schemeClr val="bg2"/>
                </a:solidFill>
                <a:latin typeface="+mj-lt"/>
                <a:ea typeface="+mj-ea"/>
                <a:cs typeface="Arial"/>
              </a:defRPr>
            </a:lvl1pPr>
          </a:lstStyle>
          <a:p>
            <a:r>
              <a:rPr lang="en-US" dirty="0"/>
              <a:t>Click to edit Title</a:t>
            </a:r>
          </a:p>
        </p:txBody>
      </p:sp>
      <p:sp>
        <p:nvSpPr>
          <p:cNvPr id="8" name="Text Placeholder 2"/>
          <p:cNvSpPr>
            <a:spLocks noGrp="1"/>
          </p:cNvSpPr>
          <p:nvPr>
            <p:ph type="body" sz="quarter" idx="11" hasCustomPrompt="1"/>
          </p:nvPr>
        </p:nvSpPr>
        <p:spPr>
          <a:xfrm>
            <a:off x="4560488" y="4811490"/>
            <a:ext cx="5537055" cy="1416050"/>
          </a:xfrm>
        </p:spPr>
        <p:txBody>
          <a:bodyPr/>
          <a:lstStyle>
            <a:lvl1pPr>
              <a:lnSpc>
                <a:spcPts val="1900"/>
              </a:lnSpc>
              <a:defRPr lang="en-US" sz="1800" kern="1200" cap="all" baseline="0" dirty="0">
                <a:solidFill>
                  <a:schemeClr val="bg2"/>
                </a:solidFill>
                <a:latin typeface="+mj-lt"/>
                <a:ea typeface="+mn-ea"/>
                <a:cs typeface="Arial"/>
              </a:defRPr>
            </a:lvl1pPr>
          </a:lstStyle>
          <a:p>
            <a:pPr marL="0" lvl="0" indent="0" algn="l" defTabSz="653110" rtl="0" eaLnBrk="1" latinLnBrk="0" hangingPunct="1">
              <a:lnSpc>
                <a:spcPts val="2200"/>
              </a:lnSpc>
              <a:spcBef>
                <a:spcPts val="1200"/>
              </a:spcBef>
              <a:spcAft>
                <a:spcPts val="300"/>
              </a:spcAft>
              <a:buFont typeface="Arial"/>
              <a:buNone/>
            </a:pPr>
            <a:r>
              <a:rPr lang="en-US" dirty="0"/>
              <a:t>CLICK TO EDIT SUBTITLE (OPTIONAL)</a:t>
            </a:r>
          </a:p>
        </p:txBody>
      </p:sp>
      <p:sp>
        <p:nvSpPr>
          <p:cNvPr id="9" name="Footer Placeholder 3"/>
          <p:cNvSpPr txBox="1">
            <a:spLocks/>
          </p:cNvSpPr>
          <p:nvPr userDrawn="1"/>
        </p:nvSpPr>
        <p:spPr>
          <a:xfrm>
            <a:off x="737152" y="6569175"/>
            <a:ext cx="1097694" cy="110668"/>
          </a:xfrm>
          <a:prstGeom prst="rect">
            <a:avLst/>
          </a:prstGeom>
        </p:spPr>
        <p:txBody>
          <a:bodyPr vert="horz" lIns="0" tIns="0" rIns="0" bIns="0" rtlCol="0" anchor="ctr"/>
          <a:lstStyle>
            <a:defPPr>
              <a:defRPr lang="en-US"/>
            </a:defPPr>
            <a:lvl1pPr marL="0" algn="ctr" defTabSz="457200" rtl="0" eaLnBrk="1" latinLnBrk="0" hangingPunct="1">
              <a:defRPr sz="1200" kern="1200">
                <a:solidFill>
                  <a:schemeClr val="bg1">
                    <a:lumMod val="6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650" kern="1200" dirty="0">
                <a:solidFill>
                  <a:schemeClr val="bg1"/>
                </a:solidFill>
              </a:rPr>
              <a:t>Asurion_Internal_Use_Only</a:t>
            </a:r>
            <a:endParaRPr lang="en-US" sz="650" dirty="0">
              <a:solidFill>
                <a:schemeClr val="bg1"/>
              </a:solidFill>
            </a:endParaRPr>
          </a:p>
        </p:txBody>
      </p:sp>
    </p:spTree>
    <p:extLst>
      <p:ext uri="{BB962C8B-B14F-4D97-AF65-F5344CB8AC3E}">
        <p14:creationId xmlns:p14="http://schemas.microsoft.com/office/powerpoint/2010/main" val="3033155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Gray">
    <p:spTree>
      <p:nvGrpSpPr>
        <p:cNvPr id="1" name=""/>
        <p:cNvGrpSpPr/>
        <p:nvPr/>
      </p:nvGrpSpPr>
      <p:grpSpPr>
        <a:xfrm>
          <a:off x="0" y="0"/>
          <a:ext cx="0" cy="0"/>
          <a:chOff x="0" y="0"/>
          <a:chExt cx="0" cy="0"/>
        </a:xfrm>
      </p:grpSpPr>
      <p:sp>
        <p:nvSpPr>
          <p:cNvPr id="7" name="Rectangle 6"/>
          <p:cNvSpPr/>
          <p:nvPr userDrawn="1"/>
        </p:nvSpPr>
        <p:spPr>
          <a:xfrm>
            <a:off x="1" y="1"/>
            <a:ext cx="12192000" cy="685648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4" name="Picture 3"/>
          <p:cNvPicPr>
            <a:picLocks noChangeAspect="1"/>
          </p:cNvPicPr>
          <p:nvPr userDrawn="1"/>
        </p:nvPicPr>
        <p:blipFill>
          <a:blip r:embed="rId2"/>
          <a:stretch>
            <a:fillRect/>
          </a:stretch>
        </p:blipFill>
        <p:spPr>
          <a:xfrm>
            <a:off x="3084878" y="3665779"/>
            <a:ext cx="795737" cy="816866"/>
          </a:xfrm>
          <a:prstGeom prst="rect">
            <a:avLst/>
          </a:prstGeom>
        </p:spPr>
      </p:pic>
      <p:pic>
        <p:nvPicPr>
          <p:cNvPr id="6" name="Picture 5"/>
          <p:cNvPicPr>
            <a:picLocks noChangeAspect="1"/>
          </p:cNvPicPr>
          <p:nvPr userDrawn="1"/>
        </p:nvPicPr>
        <p:blipFill>
          <a:blip r:embed="rId3"/>
          <a:stretch>
            <a:fillRect/>
          </a:stretch>
        </p:blipFill>
        <p:spPr>
          <a:xfrm>
            <a:off x="0" y="1517"/>
            <a:ext cx="6807971" cy="6854966"/>
          </a:xfrm>
          <a:prstGeom prst="rect">
            <a:avLst/>
          </a:prstGeom>
        </p:spPr>
      </p:pic>
      <p:sp>
        <p:nvSpPr>
          <p:cNvPr id="10" name="Title 1"/>
          <p:cNvSpPr>
            <a:spLocks noGrp="1"/>
          </p:cNvSpPr>
          <p:nvPr>
            <p:ph type="title" hasCustomPrompt="1"/>
          </p:nvPr>
        </p:nvSpPr>
        <p:spPr>
          <a:xfrm>
            <a:off x="4561212" y="3665779"/>
            <a:ext cx="5536332" cy="936869"/>
          </a:xfrm>
        </p:spPr>
        <p:txBody>
          <a:bodyPr anchor="ctr" anchorCtr="0"/>
          <a:lstStyle>
            <a:lvl1pPr algn="l" defTabSz="653110" rtl="0" eaLnBrk="1" latinLnBrk="0" hangingPunct="1">
              <a:lnSpc>
                <a:spcPts val="4000"/>
              </a:lnSpc>
              <a:spcBef>
                <a:spcPct val="0"/>
              </a:spcBef>
              <a:buNone/>
              <a:defRPr lang="en-US" sz="3600" b="1" kern="1200" cap="none" spc="-40" baseline="0" dirty="0">
                <a:solidFill>
                  <a:schemeClr val="bg2"/>
                </a:solidFill>
                <a:latin typeface="+mj-lt"/>
                <a:ea typeface="+mj-ea"/>
                <a:cs typeface="Arial"/>
              </a:defRPr>
            </a:lvl1pPr>
          </a:lstStyle>
          <a:p>
            <a:r>
              <a:rPr lang="en-US" dirty="0"/>
              <a:t>Click to edit Title</a:t>
            </a:r>
          </a:p>
        </p:txBody>
      </p:sp>
      <p:sp>
        <p:nvSpPr>
          <p:cNvPr id="8" name="Text Placeholder 2"/>
          <p:cNvSpPr>
            <a:spLocks noGrp="1"/>
          </p:cNvSpPr>
          <p:nvPr>
            <p:ph type="body" sz="quarter" idx="11" hasCustomPrompt="1"/>
          </p:nvPr>
        </p:nvSpPr>
        <p:spPr>
          <a:xfrm>
            <a:off x="4560488" y="4811490"/>
            <a:ext cx="5537055" cy="1416050"/>
          </a:xfrm>
        </p:spPr>
        <p:txBody>
          <a:bodyPr/>
          <a:lstStyle>
            <a:lvl1pPr>
              <a:lnSpc>
                <a:spcPts val="1900"/>
              </a:lnSpc>
              <a:defRPr lang="en-US" sz="1800" kern="1200" cap="all" baseline="0" dirty="0">
                <a:solidFill>
                  <a:schemeClr val="bg2"/>
                </a:solidFill>
                <a:latin typeface="+mj-lt"/>
                <a:ea typeface="+mn-ea"/>
                <a:cs typeface="Arial"/>
              </a:defRPr>
            </a:lvl1pPr>
          </a:lstStyle>
          <a:p>
            <a:pPr marL="0" lvl="0" indent="0" algn="l" defTabSz="653110" rtl="0" eaLnBrk="1" latinLnBrk="0" hangingPunct="1">
              <a:lnSpc>
                <a:spcPts val="2200"/>
              </a:lnSpc>
              <a:spcBef>
                <a:spcPts val="1200"/>
              </a:spcBef>
              <a:spcAft>
                <a:spcPts val="300"/>
              </a:spcAft>
              <a:buFont typeface="Arial"/>
              <a:buNone/>
            </a:pPr>
            <a:r>
              <a:rPr lang="en-US" dirty="0"/>
              <a:t>CLICK TO EDIT SUBTITLE (OPTIONAL)</a:t>
            </a:r>
          </a:p>
        </p:txBody>
      </p:sp>
      <p:sp>
        <p:nvSpPr>
          <p:cNvPr id="9" name="Footer Placeholder 3"/>
          <p:cNvSpPr txBox="1">
            <a:spLocks/>
          </p:cNvSpPr>
          <p:nvPr userDrawn="1"/>
        </p:nvSpPr>
        <p:spPr>
          <a:xfrm>
            <a:off x="737152" y="6569175"/>
            <a:ext cx="1097694" cy="110668"/>
          </a:xfrm>
          <a:prstGeom prst="rect">
            <a:avLst/>
          </a:prstGeom>
        </p:spPr>
        <p:txBody>
          <a:bodyPr vert="horz" lIns="0" tIns="0" rIns="0" bIns="0" rtlCol="0" anchor="ctr"/>
          <a:lstStyle>
            <a:defPPr>
              <a:defRPr lang="en-US"/>
            </a:defPPr>
            <a:lvl1pPr marL="0" algn="ctr" defTabSz="457200" rtl="0" eaLnBrk="1" latinLnBrk="0" hangingPunct="1">
              <a:defRPr sz="1200" kern="1200">
                <a:solidFill>
                  <a:schemeClr val="bg1">
                    <a:lumMod val="6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650" kern="1200" dirty="0">
                <a:solidFill>
                  <a:schemeClr val="bg1"/>
                </a:solidFill>
              </a:rPr>
              <a:t>Asurion_Internal_Use_Only</a:t>
            </a:r>
            <a:endParaRPr lang="en-US" sz="650" dirty="0">
              <a:solidFill>
                <a:schemeClr val="bg1"/>
              </a:solidFill>
            </a:endParaRPr>
          </a:p>
        </p:txBody>
      </p:sp>
    </p:spTree>
    <p:extLst>
      <p:ext uri="{BB962C8B-B14F-4D97-AF65-F5344CB8AC3E}">
        <p14:creationId xmlns:p14="http://schemas.microsoft.com/office/powerpoint/2010/main" val="25837168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vider: Whit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3084878" y="3665779"/>
            <a:ext cx="795737" cy="816866"/>
          </a:xfrm>
          <a:prstGeom prst="rect">
            <a:avLst/>
          </a:prstGeom>
        </p:spPr>
      </p:pic>
      <p:pic>
        <p:nvPicPr>
          <p:cNvPr id="6" name="Picture 5"/>
          <p:cNvPicPr>
            <a:picLocks noChangeAspect="1"/>
          </p:cNvPicPr>
          <p:nvPr userDrawn="1"/>
        </p:nvPicPr>
        <p:blipFill>
          <a:blip r:embed="rId3"/>
          <a:stretch>
            <a:fillRect/>
          </a:stretch>
        </p:blipFill>
        <p:spPr>
          <a:xfrm>
            <a:off x="0" y="3034"/>
            <a:ext cx="6807971" cy="6854966"/>
          </a:xfrm>
          <a:prstGeom prst="rect">
            <a:avLst/>
          </a:prstGeom>
        </p:spPr>
      </p:pic>
      <p:sp>
        <p:nvSpPr>
          <p:cNvPr id="8" name="Title 1"/>
          <p:cNvSpPr>
            <a:spLocks noGrp="1"/>
          </p:cNvSpPr>
          <p:nvPr>
            <p:ph type="title" hasCustomPrompt="1"/>
          </p:nvPr>
        </p:nvSpPr>
        <p:spPr>
          <a:xfrm>
            <a:off x="4561212" y="3665779"/>
            <a:ext cx="5536332" cy="936869"/>
          </a:xfrm>
        </p:spPr>
        <p:txBody>
          <a:bodyPr anchor="ctr" anchorCtr="0"/>
          <a:lstStyle>
            <a:lvl1pPr algn="l" defTabSz="653110" rtl="0" eaLnBrk="1" latinLnBrk="0" hangingPunct="1">
              <a:lnSpc>
                <a:spcPts val="4000"/>
              </a:lnSpc>
              <a:spcBef>
                <a:spcPct val="0"/>
              </a:spcBef>
              <a:buNone/>
              <a:defRPr lang="en-US" sz="3600" b="1" kern="1200" cap="none" spc="-40" baseline="0" dirty="0">
                <a:solidFill>
                  <a:schemeClr val="accent1"/>
                </a:solidFill>
                <a:latin typeface="+mj-lt"/>
                <a:ea typeface="+mj-ea"/>
                <a:cs typeface="Arial"/>
              </a:defRPr>
            </a:lvl1pPr>
          </a:lstStyle>
          <a:p>
            <a:r>
              <a:rPr lang="en-US" dirty="0"/>
              <a:t>Click to edit Title</a:t>
            </a:r>
          </a:p>
        </p:txBody>
      </p:sp>
      <p:sp>
        <p:nvSpPr>
          <p:cNvPr id="10" name="Footer Placeholder 3"/>
          <p:cNvSpPr txBox="1">
            <a:spLocks/>
          </p:cNvSpPr>
          <p:nvPr userDrawn="1"/>
        </p:nvSpPr>
        <p:spPr>
          <a:xfrm>
            <a:off x="737152" y="6569175"/>
            <a:ext cx="1097694" cy="110668"/>
          </a:xfrm>
          <a:prstGeom prst="rect">
            <a:avLst/>
          </a:prstGeom>
        </p:spPr>
        <p:txBody>
          <a:bodyPr vert="horz" lIns="0" tIns="0" rIns="0" bIns="0" rtlCol="0" anchor="ctr"/>
          <a:lstStyle>
            <a:defPPr>
              <a:defRPr lang="en-US"/>
            </a:defPPr>
            <a:lvl1pPr marL="0" algn="ctr" defTabSz="457200" rtl="0" eaLnBrk="1" latinLnBrk="0" hangingPunct="1">
              <a:defRPr sz="1200" kern="1200">
                <a:solidFill>
                  <a:schemeClr val="bg1">
                    <a:lumMod val="6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650" kern="1200" dirty="0">
                <a:solidFill>
                  <a:schemeClr val="bg1">
                    <a:lumMod val="65000"/>
                  </a:schemeClr>
                </a:solidFill>
              </a:rPr>
              <a:t>Asurion_Internal_Use_Only</a:t>
            </a:r>
            <a:endParaRPr lang="en-US" sz="650" dirty="0"/>
          </a:p>
        </p:txBody>
      </p:sp>
      <p:sp>
        <p:nvSpPr>
          <p:cNvPr id="7" name="Text Placeholder 2"/>
          <p:cNvSpPr>
            <a:spLocks noGrp="1"/>
          </p:cNvSpPr>
          <p:nvPr>
            <p:ph type="body" idx="1" hasCustomPrompt="1"/>
          </p:nvPr>
        </p:nvSpPr>
        <p:spPr>
          <a:xfrm>
            <a:off x="4560488" y="4811490"/>
            <a:ext cx="5537056" cy="1416050"/>
          </a:xfrm>
        </p:spPr>
        <p:txBody>
          <a:bodyPr/>
          <a:lstStyle>
            <a:lvl1pPr marL="0" indent="0" algn="l" defTabSz="653110" rtl="0" eaLnBrk="1" latinLnBrk="0" hangingPunct="1">
              <a:lnSpc>
                <a:spcPts val="2200"/>
              </a:lnSpc>
              <a:spcBef>
                <a:spcPts val="1200"/>
              </a:spcBef>
              <a:spcAft>
                <a:spcPts val="300"/>
              </a:spcAft>
              <a:buFont typeface="Arial"/>
              <a:buNone/>
              <a:defRPr sz="1800" cap="all" baseline="0">
                <a:solidFill>
                  <a:schemeClr val="accent1"/>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marL="0" lvl="0" indent="0" algn="l" defTabSz="653110" rtl="0" eaLnBrk="1" latinLnBrk="0" hangingPunct="1">
              <a:lnSpc>
                <a:spcPts val="2200"/>
              </a:lnSpc>
              <a:spcBef>
                <a:spcPts val="1200"/>
              </a:spcBef>
              <a:spcAft>
                <a:spcPts val="300"/>
              </a:spcAft>
              <a:buFont typeface="Arial"/>
              <a:buNone/>
            </a:pPr>
            <a:r>
              <a:rPr lang="en-US" dirty="0"/>
              <a:t>CLICK TO EDIT SUBTITLE (OPTIONAL)</a:t>
            </a:r>
          </a:p>
        </p:txBody>
      </p:sp>
    </p:spTree>
    <p:extLst>
      <p:ext uri="{BB962C8B-B14F-4D97-AF65-F5344CB8AC3E}">
        <p14:creationId xmlns:p14="http://schemas.microsoft.com/office/powerpoint/2010/main" val="5107374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ver: Simple (Blue)">
    <p:spTree>
      <p:nvGrpSpPr>
        <p:cNvPr id="1" name=""/>
        <p:cNvGrpSpPr/>
        <p:nvPr/>
      </p:nvGrpSpPr>
      <p:grpSpPr>
        <a:xfrm>
          <a:off x="0" y="0"/>
          <a:ext cx="0" cy="0"/>
          <a:chOff x="0" y="0"/>
          <a:chExt cx="0" cy="0"/>
        </a:xfrm>
      </p:grpSpPr>
      <p:sp>
        <p:nvSpPr>
          <p:cNvPr id="13" name="Rectangle 12"/>
          <p:cNvSpPr/>
          <p:nvPr userDrawn="1"/>
        </p:nvSpPr>
        <p:spPr>
          <a:xfrm>
            <a:off x="1" y="1"/>
            <a:ext cx="12192000" cy="68564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a:stretch>
            <a:fillRect/>
          </a:stretch>
        </p:blipFill>
        <p:spPr>
          <a:xfrm>
            <a:off x="9731619" y="4657340"/>
            <a:ext cx="2460382" cy="2200660"/>
          </a:xfrm>
          <a:prstGeom prst="rect">
            <a:avLst/>
          </a:prstGeom>
        </p:spPr>
      </p:pic>
      <p:cxnSp>
        <p:nvCxnSpPr>
          <p:cNvPr id="10" name="Straight Connector 9"/>
          <p:cNvCxnSpPr/>
          <p:nvPr userDrawn="1"/>
        </p:nvCxnSpPr>
        <p:spPr>
          <a:xfrm>
            <a:off x="766552" y="34836"/>
            <a:ext cx="3257856" cy="0"/>
          </a:xfrm>
          <a:prstGeom prst="line">
            <a:avLst/>
          </a:prstGeom>
          <a:ln w="762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 name="Title 1"/>
          <p:cNvSpPr>
            <a:spLocks noGrp="1"/>
          </p:cNvSpPr>
          <p:nvPr>
            <p:ph type="title" hasCustomPrompt="1"/>
          </p:nvPr>
        </p:nvSpPr>
        <p:spPr>
          <a:xfrm>
            <a:off x="730440" y="3200400"/>
            <a:ext cx="5481477" cy="1089684"/>
          </a:xfrm>
        </p:spPr>
        <p:txBody>
          <a:bodyPr anchor="b" anchorCtr="0"/>
          <a:lstStyle>
            <a:lvl1pPr>
              <a:lnSpc>
                <a:spcPts val="4000"/>
              </a:lnSpc>
              <a:defRPr sz="3600" b="1" cap="none" baseline="0">
                <a:solidFill>
                  <a:schemeClr val="bg2"/>
                </a:solidFill>
              </a:defRPr>
            </a:lvl1pPr>
          </a:lstStyle>
          <a:p>
            <a:r>
              <a:rPr lang="en-US" dirty="0"/>
              <a:t>Click to edit Title</a:t>
            </a:r>
          </a:p>
        </p:txBody>
      </p:sp>
      <p:pic>
        <p:nvPicPr>
          <p:cNvPr id="12" name="Picture 11"/>
          <p:cNvPicPr>
            <a:picLocks noChangeAspect="1"/>
          </p:cNvPicPr>
          <p:nvPr userDrawn="1"/>
        </p:nvPicPr>
        <p:blipFill>
          <a:blip r:embed="rId3"/>
          <a:stretch>
            <a:fillRect/>
          </a:stretch>
        </p:blipFill>
        <p:spPr>
          <a:xfrm>
            <a:off x="0" y="1"/>
            <a:ext cx="4088441" cy="2517653"/>
          </a:xfrm>
          <a:prstGeom prst="rect">
            <a:avLst/>
          </a:prstGeom>
        </p:spPr>
      </p:pic>
      <p:sp>
        <p:nvSpPr>
          <p:cNvPr id="15" name="Text Placeholder 2"/>
          <p:cNvSpPr>
            <a:spLocks noGrp="1"/>
          </p:cNvSpPr>
          <p:nvPr>
            <p:ph type="body" sz="quarter" idx="10" hasCustomPrompt="1"/>
          </p:nvPr>
        </p:nvSpPr>
        <p:spPr>
          <a:xfrm>
            <a:off x="730440" y="4398964"/>
            <a:ext cx="5481477" cy="1087437"/>
          </a:xfrm>
        </p:spPr>
        <p:txBody>
          <a:bodyPr/>
          <a:lstStyle>
            <a:lvl1pPr>
              <a:lnSpc>
                <a:spcPts val="2200"/>
              </a:lnSpc>
              <a:spcBef>
                <a:spcPts val="0"/>
              </a:spcBef>
              <a:spcAft>
                <a:spcPts val="0"/>
              </a:spcAft>
              <a:defRPr sz="1800" cap="all" baseline="0">
                <a:solidFill>
                  <a:schemeClr val="accent2"/>
                </a:solidFill>
              </a:defRPr>
            </a:lvl1pPr>
          </a:lstStyle>
          <a:p>
            <a:pPr lvl="0"/>
            <a:r>
              <a:rPr lang="en-US" dirty="0"/>
              <a:t>Click to edit Subtitle</a:t>
            </a:r>
          </a:p>
        </p:txBody>
      </p:sp>
      <p:sp>
        <p:nvSpPr>
          <p:cNvPr id="3" name="Text Placeholder 2"/>
          <p:cNvSpPr>
            <a:spLocks noGrp="1"/>
          </p:cNvSpPr>
          <p:nvPr>
            <p:ph type="body" sz="quarter" idx="11" hasCustomPrompt="1"/>
          </p:nvPr>
        </p:nvSpPr>
        <p:spPr>
          <a:xfrm>
            <a:off x="730440" y="6018283"/>
            <a:ext cx="5481477" cy="230117"/>
          </a:xfrm>
        </p:spPr>
        <p:txBody>
          <a:bodyPr anchor="t"/>
          <a:lstStyle>
            <a:lvl1pPr marL="0" indent="0">
              <a:lnSpc>
                <a:spcPct val="100000"/>
              </a:lnSpc>
              <a:buNone/>
              <a:defRPr sz="1400">
                <a:solidFill>
                  <a:schemeClr val="bg1"/>
                </a:solidFill>
              </a:defRPr>
            </a:lvl1pPr>
          </a:lstStyle>
          <a:p>
            <a:pPr lvl="0"/>
            <a:r>
              <a:rPr lang="en-US" dirty="0"/>
              <a:t>Date</a:t>
            </a:r>
          </a:p>
        </p:txBody>
      </p:sp>
      <p:sp>
        <p:nvSpPr>
          <p:cNvPr id="9" name="Footer Placeholder 3"/>
          <p:cNvSpPr txBox="1">
            <a:spLocks/>
          </p:cNvSpPr>
          <p:nvPr userDrawn="1"/>
        </p:nvSpPr>
        <p:spPr>
          <a:xfrm>
            <a:off x="737152" y="6569175"/>
            <a:ext cx="1097694" cy="110668"/>
          </a:xfrm>
          <a:prstGeom prst="rect">
            <a:avLst/>
          </a:prstGeom>
        </p:spPr>
        <p:txBody>
          <a:bodyPr vert="horz" lIns="0" tIns="0" rIns="0" bIns="0" rtlCol="0" anchor="ctr"/>
          <a:lstStyle>
            <a:defPPr>
              <a:defRPr lang="en-US"/>
            </a:defPPr>
            <a:lvl1pPr marL="0" algn="ctr" defTabSz="457200" rtl="0" eaLnBrk="1" latinLnBrk="0" hangingPunct="1">
              <a:defRPr sz="1200" kern="1200">
                <a:solidFill>
                  <a:schemeClr val="bg1">
                    <a:lumMod val="6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650" kern="1200" dirty="0">
                <a:solidFill>
                  <a:schemeClr val="bg1"/>
                </a:solidFill>
              </a:rPr>
              <a:t>Asurion_Internal_Use_Only</a:t>
            </a:r>
            <a:endParaRPr lang="en-US" sz="650" dirty="0">
              <a:solidFill>
                <a:schemeClr val="bg1"/>
              </a:solidFill>
            </a:endParaRPr>
          </a:p>
        </p:txBody>
      </p:sp>
    </p:spTree>
    <p:extLst>
      <p:ext uri="{BB962C8B-B14F-4D97-AF65-F5344CB8AC3E}">
        <p14:creationId xmlns:p14="http://schemas.microsoft.com/office/powerpoint/2010/main" val="1073053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ver: Simple (Lime Green)">
    <p:spTree>
      <p:nvGrpSpPr>
        <p:cNvPr id="1" name=""/>
        <p:cNvGrpSpPr/>
        <p:nvPr/>
      </p:nvGrpSpPr>
      <p:grpSpPr>
        <a:xfrm>
          <a:off x="0" y="0"/>
          <a:ext cx="0" cy="0"/>
          <a:chOff x="0" y="0"/>
          <a:chExt cx="0" cy="0"/>
        </a:xfrm>
      </p:grpSpPr>
      <p:sp>
        <p:nvSpPr>
          <p:cNvPr id="13" name="Rectangle 12"/>
          <p:cNvSpPr/>
          <p:nvPr userDrawn="1"/>
        </p:nvSpPr>
        <p:spPr>
          <a:xfrm>
            <a:off x="1" y="1"/>
            <a:ext cx="12192000" cy="685648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a:stretch>
            <a:fillRect/>
          </a:stretch>
        </p:blipFill>
        <p:spPr>
          <a:xfrm>
            <a:off x="9731619" y="4657340"/>
            <a:ext cx="2460382" cy="2200660"/>
          </a:xfrm>
          <a:prstGeom prst="rect">
            <a:avLst/>
          </a:prstGeom>
        </p:spPr>
      </p:pic>
      <p:pic>
        <p:nvPicPr>
          <p:cNvPr id="12" name="Picture 11"/>
          <p:cNvPicPr>
            <a:picLocks noChangeAspect="1"/>
          </p:cNvPicPr>
          <p:nvPr userDrawn="1"/>
        </p:nvPicPr>
        <p:blipFill>
          <a:blip r:embed="rId3"/>
          <a:stretch>
            <a:fillRect/>
          </a:stretch>
        </p:blipFill>
        <p:spPr>
          <a:xfrm>
            <a:off x="0" y="1"/>
            <a:ext cx="4088441" cy="2517653"/>
          </a:xfrm>
          <a:prstGeom prst="rect">
            <a:avLst/>
          </a:prstGeom>
        </p:spPr>
      </p:pic>
      <p:cxnSp>
        <p:nvCxnSpPr>
          <p:cNvPr id="10" name="Straight Connector 9"/>
          <p:cNvCxnSpPr/>
          <p:nvPr userDrawn="1"/>
        </p:nvCxnSpPr>
        <p:spPr>
          <a:xfrm>
            <a:off x="766552" y="34836"/>
            <a:ext cx="3257856" cy="0"/>
          </a:xfrm>
          <a:prstGeom prst="line">
            <a:avLst/>
          </a:prstGeom>
          <a:ln w="762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9" name="Title 1"/>
          <p:cNvSpPr>
            <a:spLocks noGrp="1"/>
          </p:cNvSpPr>
          <p:nvPr>
            <p:ph type="title" hasCustomPrompt="1"/>
          </p:nvPr>
        </p:nvSpPr>
        <p:spPr>
          <a:xfrm>
            <a:off x="730440" y="3200400"/>
            <a:ext cx="5481477" cy="1089684"/>
          </a:xfrm>
        </p:spPr>
        <p:txBody>
          <a:bodyPr anchor="b" anchorCtr="0"/>
          <a:lstStyle>
            <a:lvl1pPr algn="l" defTabSz="653110" rtl="0" eaLnBrk="1" latinLnBrk="0" hangingPunct="1">
              <a:lnSpc>
                <a:spcPts val="4000"/>
              </a:lnSpc>
              <a:spcBef>
                <a:spcPct val="0"/>
              </a:spcBef>
              <a:buNone/>
              <a:defRPr lang="en-US" sz="3600" b="1" kern="1200" cap="none" spc="-40" baseline="0" dirty="0">
                <a:solidFill>
                  <a:schemeClr val="accent1"/>
                </a:solidFill>
                <a:latin typeface="+mj-lt"/>
                <a:ea typeface="+mj-ea"/>
                <a:cs typeface="Arial"/>
              </a:defRPr>
            </a:lvl1pPr>
          </a:lstStyle>
          <a:p>
            <a:r>
              <a:rPr lang="en-US" dirty="0"/>
              <a:t>Click to edit Title</a:t>
            </a:r>
          </a:p>
        </p:txBody>
      </p:sp>
      <p:sp>
        <p:nvSpPr>
          <p:cNvPr id="21" name="Text Placeholder 2"/>
          <p:cNvSpPr>
            <a:spLocks noGrp="1"/>
          </p:cNvSpPr>
          <p:nvPr>
            <p:ph type="body" sz="quarter" idx="10" hasCustomPrompt="1"/>
          </p:nvPr>
        </p:nvSpPr>
        <p:spPr>
          <a:xfrm>
            <a:off x="730440" y="4398964"/>
            <a:ext cx="5481477" cy="1087437"/>
          </a:xfrm>
        </p:spPr>
        <p:txBody>
          <a:bodyPr/>
          <a:lstStyle>
            <a:lvl1pPr>
              <a:lnSpc>
                <a:spcPct val="100000"/>
              </a:lnSpc>
              <a:defRPr lang="en-US" sz="1800" kern="1200" cap="all" baseline="0" dirty="0">
                <a:solidFill>
                  <a:schemeClr val="accent1"/>
                </a:solidFill>
                <a:latin typeface="+mj-lt"/>
                <a:ea typeface="+mn-ea"/>
                <a:cs typeface="Arial"/>
              </a:defRPr>
            </a:lvl1pPr>
          </a:lstStyle>
          <a:p>
            <a:pPr marL="0" lvl="0" indent="0" algn="l" defTabSz="653110" rtl="0" eaLnBrk="1" latinLnBrk="0" hangingPunct="1">
              <a:lnSpc>
                <a:spcPts val="2200"/>
              </a:lnSpc>
              <a:spcBef>
                <a:spcPts val="0"/>
              </a:spcBef>
              <a:spcAft>
                <a:spcPts val="0"/>
              </a:spcAft>
              <a:buFont typeface="Arial"/>
              <a:buNone/>
            </a:pPr>
            <a:r>
              <a:rPr lang="en-US" dirty="0"/>
              <a:t>Click to edit Subtitle</a:t>
            </a:r>
          </a:p>
        </p:txBody>
      </p:sp>
      <p:sp>
        <p:nvSpPr>
          <p:cNvPr id="9" name="Text Placeholder 2"/>
          <p:cNvSpPr>
            <a:spLocks noGrp="1"/>
          </p:cNvSpPr>
          <p:nvPr>
            <p:ph type="body" sz="quarter" idx="11" hasCustomPrompt="1"/>
          </p:nvPr>
        </p:nvSpPr>
        <p:spPr>
          <a:xfrm>
            <a:off x="730440" y="6018283"/>
            <a:ext cx="5481477" cy="230117"/>
          </a:xfrm>
        </p:spPr>
        <p:txBody>
          <a:bodyPr anchor="t"/>
          <a:lstStyle>
            <a:lvl1pPr marL="0" indent="0">
              <a:lnSpc>
                <a:spcPct val="100000"/>
              </a:lnSpc>
              <a:buNone/>
              <a:defRPr sz="1400">
                <a:solidFill>
                  <a:schemeClr val="accent1"/>
                </a:solidFill>
              </a:defRPr>
            </a:lvl1pPr>
          </a:lstStyle>
          <a:p>
            <a:pPr lvl="0"/>
            <a:r>
              <a:rPr lang="en-US" dirty="0"/>
              <a:t>Date</a:t>
            </a:r>
          </a:p>
        </p:txBody>
      </p:sp>
      <p:sp>
        <p:nvSpPr>
          <p:cNvPr id="11" name="Footer Placeholder 3"/>
          <p:cNvSpPr txBox="1">
            <a:spLocks/>
          </p:cNvSpPr>
          <p:nvPr userDrawn="1"/>
        </p:nvSpPr>
        <p:spPr>
          <a:xfrm>
            <a:off x="737152" y="6569175"/>
            <a:ext cx="1097694" cy="110668"/>
          </a:xfrm>
          <a:prstGeom prst="rect">
            <a:avLst/>
          </a:prstGeom>
        </p:spPr>
        <p:txBody>
          <a:bodyPr vert="horz" lIns="0" tIns="0" rIns="0" bIns="0" rtlCol="0" anchor="ctr"/>
          <a:lstStyle>
            <a:defPPr>
              <a:defRPr lang="en-US"/>
            </a:defPPr>
            <a:lvl1pPr marL="0" algn="ctr" defTabSz="457200" rtl="0" eaLnBrk="1" latinLnBrk="0" hangingPunct="1">
              <a:defRPr sz="1200" kern="1200">
                <a:solidFill>
                  <a:schemeClr val="bg1">
                    <a:lumMod val="6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650" kern="1200" dirty="0">
                <a:solidFill>
                  <a:schemeClr val="bg1"/>
                </a:solidFill>
              </a:rPr>
              <a:t>Asurion_Internal_Use_Only</a:t>
            </a:r>
            <a:endParaRPr lang="en-US" sz="650" dirty="0">
              <a:solidFill>
                <a:schemeClr val="bg1"/>
              </a:solidFill>
            </a:endParaRPr>
          </a:p>
        </p:txBody>
      </p:sp>
    </p:spTree>
    <p:extLst>
      <p:ext uri="{BB962C8B-B14F-4D97-AF65-F5344CB8AC3E}">
        <p14:creationId xmlns:p14="http://schemas.microsoft.com/office/powerpoint/2010/main" val="28014804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ver: Simple (Light Blue)">
    <p:spTree>
      <p:nvGrpSpPr>
        <p:cNvPr id="1" name=""/>
        <p:cNvGrpSpPr/>
        <p:nvPr/>
      </p:nvGrpSpPr>
      <p:grpSpPr>
        <a:xfrm>
          <a:off x="0" y="0"/>
          <a:ext cx="0" cy="0"/>
          <a:chOff x="0" y="0"/>
          <a:chExt cx="0" cy="0"/>
        </a:xfrm>
      </p:grpSpPr>
      <p:sp>
        <p:nvSpPr>
          <p:cNvPr id="13" name="Rectangle 12"/>
          <p:cNvSpPr/>
          <p:nvPr userDrawn="1"/>
        </p:nvSpPr>
        <p:spPr>
          <a:xfrm>
            <a:off x="1" y="1"/>
            <a:ext cx="12192000" cy="685648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a:stretch>
            <a:fillRect/>
          </a:stretch>
        </p:blipFill>
        <p:spPr>
          <a:xfrm>
            <a:off x="9731619" y="4657340"/>
            <a:ext cx="2460382" cy="2200660"/>
          </a:xfrm>
          <a:prstGeom prst="rect">
            <a:avLst/>
          </a:prstGeom>
        </p:spPr>
      </p:pic>
      <p:pic>
        <p:nvPicPr>
          <p:cNvPr id="12" name="Picture 11"/>
          <p:cNvPicPr>
            <a:picLocks noChangeAspect="1"/>
          </p:cNvPicPr>
          <p:nvPr userDrawn="1"/>
        </p:nvPicPr>
        <p:blipFill>
          <a:blip r:embed="rId3"/>
          <a:stretch>
            <a:fillRect/>
          </a:stretch>
        </p:blipFill>
        <p:spPr>
          <a:xfrm>
            <a:off x="0" y="1"/>
            <a:ext cx="4088441" cy="2517653"/>
          </a:xfrm>
          <a:prstGeom prst="rect">
            <a:avLst/>
          </a:prstGeom>
        </p:spPr>
      </p:pic>
      <p:cxnSp>
        <p:nvCxnSpPr>
          <p:cNvPr id="10" name="Straight Connector 9"/>
          <p:cNvCxnSpPr/>
          <p:nvPr userDrawn="1"/>
        </p:nvCxnSpPr>
        <p:spPr>
          <a:xfrm>
            <a:off x="766552" y="34836"/>
            <a:ext cx="3257856" cy="0"/>
          </a:xfrm>
          <a:prstGeom prst="line">
            <a:avLst/>
          </a:prstGeom>
          <a:ln w="762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9" name="Title 1"/>
          <p:cNvSpPr>
            <a:spLocks noGrp="1"/>
          </p:cNvSpPr>
          <p:nvPr>
            <p:ph type="title" hasCustomPrompt="1"/>
          </p:nvPr>
        </p:nvSpPr>
        <p:spPr>
          <a:xfrm>
            <a:off x="730440" y="3200400"/>
            <a:ext cx="5481477" cy="1089684"/>
          </a:xfrm>
        </p:spPr>
        <p:txBody>
          <a:bodyPr anchor="b" anchorCtr="0"/>
          <a:lstStyle>
            <a:lvl1pPr algn="l" defTabSz="653110" rtl="0" eaLnBrk="1" latinLnBrk="0" hangingPunct="1">
              <a:lnSpc>
                <a:spcPts val="4000"/>
              </a:lnSpc>
              <a:spcBef>
                <a:spcPct val="0"/>
              </a:spcBef>
              <a:buNone/>
              <a:defRPr lang="en-US" sz="3600" b="1" kern="1200" cap="none" spc="-40" baseline="0" dirty="0">
                <a:solidFill>
                  <a:schemeClr val="accent1"/>
                </a:solidFill>
                <a:latin typeface="+mj-lt"/>
                <a:ea typeface="+mj-ea"/>
                <a:cs typeface="Arial"/>
              </a:defRPr>
            </a:lvl1pPr>
          </a:lstStyle>
          <a:p>
            <a:r>
              <a:rPr lang="en-US" dirty="0"/>
              <a:t>Click to edit Title</a:t>
            </a:r>
          </a:p>
        </p:txBody>
      </p:sp>
      <p:sp>
        <p:nvSpPr>
          <p:cNvPr id="15" name="Text Placeholder 2"/>
          <p:cNvSpPr>
            <a:spLocks noGrp="1"/>
          </p:cNvSpPr>
          <p:nvPr>
            <p:ph type="body" sz="quarter" idx="10" hasCustomPrompt="1"/>
          </p:nvPr>
        </p:nvSpPr>
        <p:spPr>
          <a:xfrm>
            <a:off x="730440" y="4398964"/>
            <a:ext cx="5481477" cy="1087437"/>
          </a:xfrm>
        </p:spPr>
        <p:txBody>
          <a:bodyPr/>
          <a:lstStyle>
            <a:lvl1pPr>
              <a:lnSpc>
                <a:spcPct val="100000"/>
              </a:lnSpc>
              <a:defRPr lang="en-US" sz="1800" kern="1200" cap="all" baseline="0" dirty="0">
                <a:solidFill>
                  <a:schemeClr val="accent1"/>
                </a:solidFill>
                <a:latin typeface="+mj-lt"/>
                <a:ea typeface="+mn-ea"/>
                <a:cs typeface="Arial"/>
              </a:defRPr>
            </a:lvl1pPr>
          </a:lstStyle>
          <a:p>
            <a:pPr marL="0" lvl="0" indent="0" algn="l" defTabSz="653110" rtl="0" eaLnBrk="1" latinLnBrk="0" hangingPunct="1">
              <a:lnSpc>
                <a:spcPts val="2200"/>
              </a:lnSpc>
              <a:spcBef>
                <a:spcPts val="0"/>
              </a:spcBef>
              <a:spcAft>
                <a:spcPts val="0"/>
              </a:spcAft>
              <a:buFont typeface="Arial"/>
              <a:buNone/>
            </a:pPr>
            <a:r>
              <a:rPr lang="en-US" dirty="0"/>
              <a:t>Click to edit Subtitle</a:t>
            </a:r>
          </a:p>
        </p:txBody>
      </p:sp>
      <p:sp>
        <p:nvSpPr>
          <p:cNvPr id="11" name="Text Placeholder 2"/>
          <p:cNvSpPr>
            <a:spLocks noGrp="1"/>
          </p:cNvSpPr>
          <p:nvPr>
            <p:ph type="body" sz="quarter" idx="11" hasCustomPrompt="1"/>
          </p:nvPr>
        </p:nvSpPr>
        <p:spPr>
          <a:xfrm>
            <a:off x="730440" y="6018283"/>
            <a:ext cx="5481477" cy="230117"/>
          </a:xfrm>
        </p:spPr>
        <p:txBody>
          <a:bodyPr anchor="t"/>
          <a:lstStyle>
            <a:lvl1pPr marL="0" indent="0">
              <a:lnSpc>
                <a:spcPct val="100000"/>
              </a:lnSpc>
              <a:buNone/>
              <a:defRPr sz="1400">
                <a:solidFill>
                  <a:schemeClr val="accent1"/>
                </a:solidFill>
              </a:defRPr>
            </a:lvl1pPr>
          </a:lstStyle>
          <a:p>
            <a:pPr lvl="0"/>
            <a:r>
              <a:rPr lang="en-US" dirty="0"/>
              <a:t>Date</a:t>
            </a:r>
          </a:p>
        </p:txBody>
      </p:sp>
      <p:sp>
        <p:nvSpPr>
          <p:cNvPr id="14" name="Footer Placeholder 3"/>
          <p:cNvSpPr txBox="1">
            <a:spLocks/>
          </p:cNvSpPr>
          <p:nvPr userDrawn="1"/>
        </p:nvSpPr>
        <p:spPr>
          <a:xfrm>
            <a:off x="737152" y="6569175"/>
            <a:ext cx="1097694" cy="110668"/>
          </a:xfrm>
          <a:prstGeom prst="rect">
            <a:avLst/>
          </a:prstGeom>
        </p:spPr>
        <p:txBody>
          <a:bodyPr vert="horz" lIns="0" tIns="0" rIns="0" bIns="0" rtlCol="0" anchor="ctr"/>
          <a:lstStyle>
            <a:defPPr>
              <a:defRPr lang="en-US"/>
            </a:defPPr>
            <a:lvl1pPr marL="0" algn="ctr" defTabSz="457200" rtl="0" eaLnBrk="1" latinLnBrk="0" hangingPunct="1">
              <a:defRPr sz="1200" kern="1200">
                <a:solidFill>
                  <a:schemeClr val="bg1">
                    <a:lumMod val="6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650" kern="1200" dirty="0">
                <a:solidFill>
                  <a:schemeClr val="bg1"/>
                </a:solidFill>
              </a:rPr>
              <a:t>Asurion_Internal_Use_Only</a:t>
            </a:r>
            <a:endParaRPr lang="en-US" sz="650" dirty="0">
              <a:solidFill>
                <a:schemeClr val="bg1"/>
              </a:solidFill>
            </a:endParaRPr>
          </a:p>
        </p:txBody>
      </p:sp>
    </p:spTree>
    <p:extLst>
      <p:ext uri="{BB962C8B-B14F-4D97-AF65-F5344CB8AC3E}">
        <p14:creationId xmlns:p14="http://schemas.microsoft.com/office/powerpoint/2010/main" val="39154947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ver: Simple (Taupe)">
    <p:spTree>
      <p:nvGrpSpPr>
        <p:cNvPr id="1" name=""/>
        <p:cNvGrpSpPr/>
        <p:nvPr/>
      </p:nvGrpSpPr>
      <p:grpSpPr>
        <a:xfrm>
          <a:off x="0" y="0"/>
          <a:ext cx="0" cy="0"/>
          <a:chOff x="0" y="0"/>
          <a:chExt cx="0" cy="0"/>
        </a:xfrm>
      </p:grpSpPr>
      <p:sp>
        <p:nvSpPr>
          <p:cNvPr id="13" name="Rectangle 12"/>
          <p:cNvSpPr/>
          <p:nvPr userDrawn="1"/>
        </p:nvSpPr>
        <p:spPr>
          <a:xfrm>
            <a:off x="1" y="1"/>
            <a:ext cx="12192000" cy="6856483"/>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a:stretch>
            <a:fillRect/>
          </a:stretch>
        </p:blipFill>
        <p:spPr>
          <a:xfrm>
            <a:off x="9731619" y="4657340"/>
            <a:ext cx="2460382" cy="2200660"/>
          </a:xfrm>
          <a:prstGeom prst="rect">
            <a:avLst/>
          </a:prstGeom>
        </p:spPr>
      </p:pic>
      <p:cxnSp>
        <p:nvCxnSpPr>
          <p:cNvPr id="10" name="Straight Connector 9"/>
          <p:cNvCxnSpPr/>
          <p:nvPr userDrawn="1"/>
        </p:nvCxnSpPr>
        <p:spPr>
          <a:xfrm>
            <a:off x="766552" y="34836"/>
            <a:ext cx="3257856" cy="0"/>
          </a:xfrm>
          <a:prstGeom prst="line">
            <a:avLst/>
          </a:prstGeom>
          <a:ln w="76200">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stretch>
            <a:fillRect/>
          </a:stretch>
        </p:blipFill>
        <p:spPr>
          <a:xfrm>
            <a:off x="0" y="1"/>
            <a:ext cx="4088441" cy="2517653"/>
          </a:xfrm>
          <a:prstGeom prst="rect">
            <a:avLst/>
          </a:prstGeom>
        </p:spPr>
      </p:pic>
      <p:sp>
        <p:nvSpPr>
          <p:cNvPr id="16" name="Title 1"/>
          <p:cNvSpPr>
            <a:spLocks noGrp="1"/>
          </p:cNvSpPr>
          <p:nvPr>
            <p:ph type="title" hasCustomPrompt="1"/>
          </p:nvPr>
        </p:nvSpPr>
        <p:spPr>
          <a:xfrm>
            <a:off x="730440" y="3200400"/>
            <a:ext cx="5481477" cy="1089684"/>
          </a:xfrm>
        </p:spPr>
        <p:txBody>
          <a:bodyPr anchor="b" anchorCtr="0"/>
          <a:lstStyle>
            <a:lvl1pPr algn="l" defTabSz="653110" rtl="0" eaLnBrk="1" latinLnBrk="0" hangingPunct="1">
              <a:lnSpc>
                <a:spcPts val="4000"/>
              </a:lnSpc>
              <a:spcBef>
                <a:spcPct val="0"/>
              </a:spcBef>
              <a:buNone/>
              <a:defRPr lang="en-US" sz="3600" b="1" kern="1200" cap="none" spc="-40" baseline="0" dirty="0">
                <a:solidFill>
                  <a:schemeClr val="bg2"/>
                </a:solidFill>
                <a:latin typeface="+mj-lt"/>
                <a:ea typeface="+mj-ea"/>
                <a:cs typeface="Arial"/>
              </a:defRPr>
            </a:lvl1pPr>
          </a:lstStyle>
          <a:p>
            <a:r>
              <a:rPr lang="en-US" dirty="0"/>
              <a:t>Click to edit Title</a:t>
            </a:r>
          </a:p>
        </p:txBody>
      </p:sp>
      <p:sp>
        <p:nvSpPr>
          <p:cNvPr id="18" name="Text Placeholder 2"/>
          <p:cNvSpPr>
            <a:spLocks noGrp="1"/>
          </p:cNvSpPr>
          <p:nvPr>
            <p:ph type="body" sz="quarter" idx="10" hasCustomPrompt="1"/>
          </p:nvPr>
        </p:nvSpPr>
        <p:spPr>
          <a:xfrm>
            <a:off x="730440" y="4398964"/>
            <a:ext cx="5481477" cy="1087437"/>
          </a:xfrm>
        </p:spPr>
        <p:txBody>
          <a:bodyPr/>
          <a:lstStyle>
            <a:lvl1pPr>
              <a:lnSpc>
                <a:spcPct val="100000"/>
              </a:lnSpc>
              <a:defRPr lang="en-US" sz="1800" kern="1200" cap="all" baseline="0" dirty="0">
                <a:solidFill>
                  <a:schemeClr val="accent2"/>
                </a:solidFill>
                <a:latin typeface="+mj-lt"/>
                <a:ea typeface="+mn-ea"/>
                <a:cs typeface="Arial"/>
              </a:defRPr>
            </a:lvl1pPr>
          </a:lstStyle>
          <a:p>
            <a:pPr marL="0" lvl="0" indent="0" algn="l" defTabSz="653110" rtl="0" eaLnBrk="1" latinLnBrk="0" hangingPunct="1">
              <a:lnSpc>
                <a:spcPts val="2200"/>
              </a:lnSpc>
              <a:spcBef>
                <a:spcPts val="0"/>
              </a:spcBef>
              <a:spcAft>
                <a:spcPts val="0"/>
              </a:spcAft>
              <a:buFont typeface="Arial"/>
              <a:buNone/>
            </a:pPr>
            <a:r>
              <a:rPr lang="en-US" dirty="0"/>
              <a:t>Click to edit Subtitle</a:t>
            </a:r>
          </a:p>
        </p:txBody>
      </p:sp>
      <p:sp>
        <p:nvSpPr>
          <p:cNvPr id="9" name="Text Placeholder 2"/>
          <p:cNvSpPr>
            <a:spLocks noGrp="1"/>
          </p:cNvSpPr>
          <p:nvPr>
            <p:ph type="body" sz="quarter" idx="11" hasCustomPrompt="1"/>
          </p:nvPr>
        </p:nvSpPr>
        <p:spPr>
          <a:xfrm>
            <a:off x="730440" y="6018283"/>
            <a:ext cx="5481477" cy="230117"/>
          </a:xfrm>
        </p:spPr>
        <p:txBody>
          <a:bodyPr anchor="t"/>
          <a:lstStyle>
            <a:lvl1pPr marL="0" indent="0">
              <a:lnSpc>
                <a:spcPct val="100000"/>
              </a:lnSpc>
              <a:buNone/>
              <a:defRPr sz="1400">
                <a:solidFill>
                  <a:schemeClr val="bg1"/>
                </a:solidFill>
              </a:defRPr>
            </a:lvl1pPr>
          </a:lstStyle>
          <a:p>
            <a:pPr lvl="0"/>
            <a:r>
              <a:rPr lang="en-US" dirty="0"/>
              <a:t>Date</a:t>
            </a:r>
          </a:p>
        </p:txBody>
      </p:sp>
      <p:sp>
        <p:nvSpPr>
          <p:cNvPr id="11" name="Footer Placeholder 3"/>
          <p:cNvSpPr txBox="1">
            <a:spLocks/>
          </p:cNvSpPr>
          <p:nvPr userDrawn="1"/>
        </p:nvSpPr>
        <p:spPr>
          <a:xfrm>
            <a:off x="737152" y="6569175"/>
            <a:ext cx="1097694" cy="110668"/>
          </a:xfrm>
          <a:prstGeom prst="rect">
            <a:avLst/>
          </a:prstGeom>
        </p:spPr>
        <p:txBody>
          <a:bodyPr vert="horz" lIns="0" tIns="0" rIns="0" bIns="0" rtlCol="0" anchor="ctr"/>
          <a:lstStyle>
            <a:defPPr>
              <a:defRPr lang="en-US"/>
            </a:defPPr>
            <a:lvl1pPr marL="0" algn="ctr" defTabSz="457200" rtl="0" eaLnBrk="1" latinLnBrk="0" hangingPunct="1">
              <a:defRPr sz="1200" kern="1200">
                <a:solidFill>
                  <a:schemeClr val="bg1">
                    <a:lumMod val="6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650" kern="1200" dirty="0">
                <a:solidFill>
                  <a:schemeClr val="bg1"/>
                </a:solidFill>
              </a:rPr>
              <a:t>Asurion_Internal_Use_Only</a:t>
            </a:r>
            <a:endParaRPr lang="en-US" sz="650" dirty="0">
              <a:solidFill>
                <a:schemeClr val="bg1"/>
              </a:solidFill>
            </a:endParaRPr>
          </a:p>
        </p:txBody>
      </p:sp>
    </p:spTree>
    <p:extLst>
      <p:ext uri="{BB962C8B-B14F-4D97-AF65-F5344CB8AC3E}">
        <p14:creationId xmlns:p14="http://schemas.microsoft.com/office/powerpoint/2010/main" val="13413782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ver: Simple (Gray)">
    <p:spTree>
      <p:nvGrpSpPr>
        <p:cNvPr id="1" name=""/>
        <p:cNvGrpSpPr/>
        <p:nvPr/>
      </p:nvGrpSpPr>
      <p:grpSpPr>
        <a:xfrm>
          <a:off x="0" y="0"/>
          <a:ext cx="0" cy="0"/>
          <a:chOff x="0" y="0"/>
          <a:chExt cx="0" cy="0"/>
        </a:xfrm>
      </p:grpSpPr>
      <p:sp>
        <p:nvSpPr>
          <p:cNvPr id="13" name="Rectangle 12"/>
          <p:cNvSpPr/>
          <p:nvPr userDrawn="1"/>
        </p:nvSpPr>
        <p:spPr>
          <a:xfrm>
            <a:off x="1" y="1"/>
            <a:ext cx="12192000" cy="685648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a:stretch>
            <a:fillRect/>
          </a:stretch>
        </p:blipFill>
        <p:spPr>
          <a:xfrm>
            <a:off x="9731619" y="4657340"/>
            <a:ext cx="2460382" cy="2200660"/>
          </a:xfrm>
          <a:prstGeom prst="rect">
            <a:avLst/>
          </a:prstGeom>
        </p:spPr>
      </p:pic>
      <p:pic>
        <p:nvPicPr>
          <p:cNvPr id="12" name="Picture 11"/>
          <p:cNvPicPr>
            <a:picLocks noChangeAspect="1"/>
          </p:cNvPicPr>
          <p:nvPr userDrawn="1"/>
        </p:nvPicPr>
        <p:blipFill>
          <a:blip r:embed="rId3"/>
          <a:stretch>
            <a:fillRect/>
          </a:stretch>
        </p:blipFill>
        <p:spPr>
          <a:xfrm>
            <a:off x="0" y="1"/>
            <a:ext cx="4088441" cy="2517653"/>
          </a:xfrm>
          <a:prstGeom prst="rect">
            <a:avLst/>
          </a:prstGeom>
        </p:spPr>
      </p:pic>
      <p:cxnSp>
        <p:nvCxnSpPr>
          <p:cNvPr id="10" name="Straight Connector 9"/>
          <p:cNvCxnSpPr/>
          <p:nvPr userDrawn="1"/>
        </p:nvCxnSpPr>
        <p:spPr>
          <a:xfrm>
            <a:off x="766552" y="34836"/>
            <a:ext cx="3257856" cy="0"/>
          </a:xfrm>
          <a:prstGeom prst="line">
            <a:avLst/>
          </a:prstGeom>
          <a:ln w="762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p:ph type="title" hasCustomPrompt="1"/>
          </p:nvPr>
        </p:nvSpPr>
        <p:spPr>
          <a:xfrm>
            <a:off x="730440" y="3200400"/>
            <a:ext cx="5481477" cy="1089684"/>
          </a:xfrm>
        </p:spPr>
        <p:txBody>
          <a:bodyPr anchor="b" anchorCtr="0"/>
          <a:lstStyle>
            <a:lvl1pPr algn="l" defTabSz="653110" rtl="0" eaLnBrk="1" latinLnBrk="0" hangingPunct="1">
              <a:lnSpc>
                <a:spcPts val="4000"/>
              </a:lnSpc>
              <a:spcBef>
                <a:spcPct val="0"/>
              </a:spcBef>
              <a:buNone/>
              <a:defRPr lang="en-US" sz="3600" b="1" kern="1200" cap="none" spc="-40" baseline="0" dirty="0">
                <a:solidFill>
                  <a:schemeClr val="bg2"/>
                </a:solidFill>
                <a:latin typeface="+mj-lt"/>
                <a:ea typeface="+mj-ea"/>
                <a:cs typeface="Arial"/>
              </a:defRPr>
            </a:lvl1pPr>
          </a:lstStyle>
          <a:p>
            <a:r>
              <a:rPr lang="en-US" dirty="0"/>
              <a:t>Click to edit Title</a:t>
            </a:r>
          </a:p>
        </p:txBody>
      </p:sp>
      <p:sp>
        <p:nvSpPr>
          <p:cNvPr id="18" name="Text Placeholder 2"/>
          <p:cNvSpPr>
            <a:spLocks noGrp="1"/>
          </p:cNvSpPr>
          <p:nvPr>
            <p:ph type="body" sz="quarter" idx="10" hasCustomPrompt="1"/>
          </p:nvPr>
        </p:nvSpPr>
        <p:spPr>
          <a:xfrm>
            <a:off x="730440" y="4398964"/>
            <a:ext cx="5481477" cy="1087437"/>
          </a:xfrm>
        </p:spPr>
        <p:txBody>
          <a:bodyPr/>
          <a:lstStyle>
            <a:lvl1pPr>
              <a:lnSpc>
                <a:spcPct val="100000"/>
              </a:lnSpc>
              <a:defRPr lang="en-US" sz="1800" kern="1200" cap="all" baseline="0" dirty="0">
                <a:solidFill>
                  <a:schemeClr val="bg2"/>
                </a:solidFill>
                <a:latin typeface="+mj-lt"/>
                <a:ea typeface="+mn-ea"/>
                <a:cs typeface="Arial"/>
              </a:defRPr>
            </a:lvl1pPr>
          </a:lstStyle>
          <a:p>
            <a:pPr marL="0" lvl="0" indent="0" algn="l" defTabSz="653110" rtl="0" eaLnBrk="1" latinLnBrk="0" hangingPunct="1">
              <a:lnSpc>
                <a:spcPts val="2200"/>
              </a:lnSpc>
              <a:spcBef>
                <a:spcPts val="0"/>
              </a:spcBef>
              <a:spcAft>
                <a:spcPts val="0"/>
              </a:spcAft>
              <a:buFont typeface="Arial"/>
              <a:buNone/>
            </a:pPr>
            <a:r>
              <a:rPr lang="en-US" dirty="0"/>
              <a:t>Click to edit Subtitle</a:t>
            </a:r>
          </a:p>
        </p:txBody>
      </p:sp>
      <p:sp>
        <p:nvSpPr>
          <p:cNvPr id="9" name="Text Placeholder 2"/>
          <p:cNvSpPr>
            <a:spLocks noGrp="1"/>
          </p:cNvSpPr>
          <p:nvPr>
            <p:ph type="body" sz="quarter" idx="11" hasCustomPrompt="1"/>
          </p:nvPr>
        </p:nvSpPr>
        <p:spPr>
          <a:xfrm>
            <a:off x="730440" y="6018283"/>
            <a:ext cx="5481477" cy="230117"/>
          </a:xfrm>
        </p:spPr>
        <p:txBody>
          <a:bodyPr anchor="t"/>
          <a:lstStyle>
            <a:lvl1pPr marL="0" indent="0">
              <a:lnSpc>
                <a:spcPct val="100000"/>
              </a:lnSpc>
              <a:buNone/>
              <a:defRPr sz="1400">
                <a:solidFill>
                  <a:schemeClr val="bg1"/>
                </a:solidFill>
              </a:defRPr>
            </a:lvl1pPr>
          </a:lstStyle>
          <a:p>
            <a:pPr lvl="0"/>
            <a:r>
              <a:rPr lang="en-US" dirty="0"/>
              <a:t>Date</a:t>
            </a:r>
          </a:p>
        </p:txBody>
      </p:sp>
      <p:sp>
        <p:nvSpPr>
          <p:cNvPr id="11" name="Footer Placeholder 3"/>
          <p:cNvSpPr txBox="1">
            <a:spLocks/>
          </p:cNvSpPr>
          <p:nvPr userDrawn="1"/>
        </p:nvSpPr>
        <p:spPr>
          <a:xfrm>
            <a:off x="737152" y="6569175"/>
            <a:ext cx="1097694" cy="110668"/>
          </a:xfrm>
          <a:prstGeom prst="rect">
            <a:avLst/>
          </a:prstGeom>
        </p:spPr>
        <p:txBody>
          <a:bodyPr vert="horz" lIns="0" tIns="0" rIns="0" bIns="0" rtlCol="0" anchor="ctr"/>
          <a:lstStyle>
            <a:defPPr>
              <a:defRPr lang="en-US"/>
            </a:defPPr>
            <a:lvl1pPr marL="0" algn="ctr" defTabSz="457200" rtl="0" eaLnBrk="1" latinLnBrk="0" hangingPunct="1">
              <a:defRPr sz="1200" kern="1200">
                <a:solidFill>
                  <a:schemeClr val="bg1">
                    <a:lumMod val="6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650" kern="1200" dirty="0">
                <a:solidFill>
                  <a:schemeClr val="bg1"/>
                </a:solidFill>
              </a:rPr>
              <a:t>Asurion_Internal_Use_Only</a:t>
            </a:r>
            <a:endParaRPr lang="en-US" sz="650" dirty="0">
              <a:solidFill>
                <a:schemeClr val="bg1"/>
              </a:solidFill>
            </a:endParaRPr>
          </a:p>
        </p:txBody>
      </p:sp>
    </p:spTree>
    <p:extLst>
      <p:ext uri="{BB962C8B-B14F-4D97-AF65-F5344CB8AC3E}">
        <p14:creationId xmlns:p14="http://schemas.microsoft.com/office/powerpoint/2010/main" val="12070061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ver: Simple (Whit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9731619" y="4657340"/>
            <a:ext cx="2460382" cy="2200660"/>
          </a:xfrm>
          <a:prstGeom prst="rect">
            <a:avLst/>
          </a:prstGeom>
        </p:spPr>
      </p:pic>
      <p:cxnSp>
        <p:nvCxnSpPr>
          <p:cNvPr id="10" name="Straight Connector 9"/>
          <p:cNvCxnSpPr/>
          <p:nvPr userDrawn="1"/>
        </p:nvCxnSpPr>
        <p:spPr>
          <a:xfrm>
            <a:off x="766552" y="34836"/>
            <a:ext cx="3257856" cy="0"/>
          </a:xfrm>
          <a:prstGeom prst="line">
            <a:avLst/>
          </a:prstGeom>
          <a:ln w="76200">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stretch>
            <a:fillRect/>
          </a:stretch>
        </p:blipFill>
        <p:spPr>
          <a:xfrm>
            <a:off x="0" y="1"/>
            <a:ext cx="4088441" cy="2517653"/>
          </a:xfrm>
          <a:prstGeom prst="rect">
            <a:avLst/>
          </a:prstGeom>
        </p:spPr>
      </p:pic>
      <p:sp>
        <p:nvSpPr>
          <p:cNvPr id="7" name="Title 1"/>
          <p:cNvSpPr>
            <a:spLocks noGrp="1"/>
          </p:cNvSpPr>
          <p:nvPr>
            <p:ph type="title" hasCustomPrompt="1"/>
          </p:nvPr>
        </p:nvSpPr>
        <p:spPr>
          <a:xfrm>
            <a:off x="730440" y="3200400"/>
            <a:ext cx="5481477" cy="1089684"/>
          </a:xfrm>
        </p:spPr>
        <p:txBody>
          <a:bodyPr anchor="b" anchorCtr="0"/>
          <a:lstStyle>
            <a:lvl1pPr algn="l" defTabSz="653110" rtl="0" eaLnBrk="1" latinLnBrk="0" hangingPunct="1">
              <a:lnSpc>
                <a:spcPts val="4000"/>
              </a:lnSpc>
              <a:spcBef>
                <a:spcPct val="0"/>
              </a:spcBef>
              <a:buNone/>
              <a:defRPr lang="en-US" sz="3600" b="1" kern="1200" cap="none" spc="-40" baseline="0" dirty="0">
                <a:solidFill>
                  <a:schemeClr val="accent1"/>
                </a:solidFill>
                <a:latin typeface="+mj-lt"/>
                <a:ea typeface="+mj-ea"/>
                <a:cs typeface="Arial"/>
              </a:defRPr>
            </a:lvl1pPr>
          </a:lstStyle>
          <a:p>
            <a:r>
              <a:rPr lang="en-US" dirty="0"/>
              <a:t>Click to edit Title</a:t>
            </a:r>
          </a:p>
        </p:txBody>
      </p:sp>
      <p:sp>
        <p:nvSpPr>
          <p:cNvPr id="14" name="Text Placeholder 2"/>
          <p:cNvSpPr>
            <a:spLocks noGrp="1"/>
          </p:cNvSpPr>
          <p:nvPr>
            <p:ph type="body" sz="quarter" idx="10" hasCustomPrompt="1"/>
          </p:nvPr>
        </p:nvSpPr>
        <p:spPr>
          <a:xfrm>
            <a:off x="730440" y="4398964"/>
            <a:ext cx="5481477" cy="1087437"/>
          </a:xfrm>
        </p:spPr>
        <p:txBody>
          <a:bodyPr/>
          <a:lstStyle>
            <a:lvl1pPr>
              <a:lnSpc>
                <a:spcPct val="100000"/>
              </a:lnSpc>
              <a:defRPr lang="en-US" sz="1800" kern="1200" cap="all" baseline="0" dirty="0">
                <a:solidFill>
                  <a:schemeClr val="accent1"/>
                </a:solidFill>
                <a:latin typeface="+mj-lt"/>
                <a:ea typeface="+mn-ea"/>
                <a:cs typeface="Arial"/>
              </a:defRPr>
            </a:lvl1pPr>
          </a:lstStyle>
          <a:p>
            <a:pPr marL="0" lvl="0" indent="0" algn="l" defTabSz="653110" rtl="0" eaLnBrk="1" latinLnBrk="0" hangingPunct="1">
              <a:lnSpc>
                <a:spcPts val="2200"/>
              </a:lnSpc>
              <a:spcBef>
                <a:spcPts val="0"/>
              </a:spcBef>
              <a:spcAft>
                <a:spcPts val="0"/>
              </a:spcAft>
              <a:buFont typeface="Arial"/>
              <a:buNone/>
            </a:pPr>
            <a:r>
              <a:rPr lang="en-US" dirty="0"/>
              <a:t>Click to edit Subtitle</a:t>
            </a:r>
          </a:p>
        </p:txBody>
      </p:sp>
      <p:sp>
        <p:nvSpPr>
          <p:cNvPr id="15" name="Text Placeholder 2"/>
          <p:cNvSpPr>
            <a:spLocks noGrp="1"/>
          </p:cNvSpPr>
          <p:nvPr>
            <p:ph type="body" sz="quarter" idx="11" hasCustomPrompt="1"/>
          </p:nvPr>
        </p:nvSpPr>
        <p:spPr>
          <a:xfrm>
            <a:off x="730440" y="6018283"/>
            <a:ext cx="5481477" cy="230117"/>
          </a:xfrm>
        </p:spPr>
        <p:txBody>
          <a:bodyPr anchor="t"/>
          <a:lstStyle>
            <a:lvl1pPr marL="0" indent="0">
              <a:lnSpc>
                <a:spcPct val="100000"/>
              </a:lnSpc>
              <a:buNone/>
              <a:defRPr sz="1400">
                <a:solidFill>
                  <a:schemeClr val="accent1"/>
                </a:solidFill>
              </a:defRPr>
            </a:lvl1pPr>
          </a:lstStyle>
          <a:p>
            <a:pPr lvl="0"/>
            <a:r>
              <a:rPr lang="en-US" dirty="0"/>
              <a:t>Date</a:t>
            </a:r>
          </a:p>
        </p:txBody>
      </p:sp>
      <p:sp>
        <p:nvSpPr>
          <p:cNvPr id="8" name="Footer Placeholder 3"/>
          <p:cNvSpPr txBox="1">
            <a:spLocks/>
          </p:cNvSpPr>
          <p:nvPr userDrawn="1"/>
        </p:nvSpPr>
        <p:spPr>
          <a:xfrm>
            <a:off x="737152" y="6569175"/>
            <a:ext cx="1097694" cy="110668"/>
          </a:xfrm>
          <a:prstGeom prst="rect">
            <a:avLst/>
          </a:prstGeom>
        </p:spPr>
        <p:txBody>
          <a:bodyPr vert="horz" lIns="0" tIns="0" rIns="0" bIns="0" rtlCol="0" anchor="ctr"/>
          <a:lstStyle>
            <a:defPPr>
              <a:defRPr lang="en-US"/>
            </a:defPPr>
            <a:lvl1pPr marL="0" algn="ctr" defTabSz="457200" rtl="0" eaLnBrk="1" latinLnBrk="0" hangingPunct="1">
              <a:defRPr sz="1200" kern="1200">
                <a:solidFill>
                  <a:schemeClr val="bg1">
                    <a:lumMod val="6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650" kern="1200" dirty="0">
                <a:solidFill>
                  <a:schemeClr val="bg1">
                    <a:lumMod val="65000"/>
                  </a:schemeClr>
                </a:solidFill>
              </a:rPr>
              <a:t>Asurion_Internal_Use_Only</a:t>
            </a:r>
            <a:endParaRPr lang="en-US" sz="650" dirty="0"/>
          </a:p>
        </p:txBody>
      </p:sp>
    </p:spTree>
    <p:extLst>
      <p:ext uri="{BB962C8B-B14F-4D97-AF65-F5344CB8AC3E}">
        <p14:creationId xmlns:p14="http://schemas.microsoft.com/office/powerpoint/2010/main" val="1280050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stretch>
            <a:fillRect/>
          </a:stretch>
        </p:blipFill>
        <p:spPr>
          <a:xfrm>
            <a:off x="3084878" y="3665779"/>
            <a:ext cx="795737" cy="816866"/>
          </a:xfrm>
          <a:prstGeom prst="rect">
            <a:avLst/>
          </a:prstGeom>
        </p:spPr>
      </p:pic>
      <p:pic>
        <p:nvPicPr>
          <p:cNvPr id="15" name="Picture 14"/>
          <p:cNvPicPr>
            <a:picLocks noChangeAspect="1"/>
          </p:cNvPicPr>
          <p:nvPr userDrawn="1"/>
        </p:nvPicPr>
        <p:blipFill>
          <a:blip r:embed="rId3"/>
          <a:stretch>
            <a:fillRect/>
          </a:stretch>
        </p:blipFill>
        <p:spPr>
          <a:xfrm>
            <a:off x="0" y="3034"/>
            <a:ext cx="6807971" cy="6854966"/>
          </a:xfrm>
          <a:prstGeom prst="rect">
            <a:avLst/>
          </a:prstGeom>
        </p:spPr>
      </p:pic>
      <p:sp>
        <p:nvSpPr>
          <p:cNvPr id="2" name="Title 1"/>
          <p:cNvSpPr>
            <a:spLocks noGrp="1"/>
          </p:cNvSpPr>
          <p:nvPr>
            <p:ph type="title" hasCustomPrompt="1"/>
          </p:nvPr>
        </p:nvSpPr>
        <p:spPr>
          <a:xfrm>
            <a:off x="4560488" y="3665778"/>
            <a:ext cx="5537056" cy="923686"/>
          </a:xfrm>
        </p:spPr>
        <p:txBody>
          <a:bodyPr anchor="ctr"/>
          <a:lstStyle>
            <a:lvl1pPr>
              <a:lnSpc>
                <a:spcPts val="4000"/>
              </a:lnSpc>
              <a:defRPr sz="3600"/>
            </a:lvl1pPr>
          </a:lstStyle>
          <a:p>
            <a:r>
              <a:rPr lang="en-US" dirty="0"/>
              <a:t>Click to edit Title</a:t>
            </a:r>
          </a:p>
        </p:txBody>
      </p:sp>
      <p:sp>
        <p:nvSpPr>
          <p:cNvPr id="3" name="Text Placeholder 2"/>
          <p:cNvSpPr>
            <a:spLocks noGrp="1"/>
          </p:cNvSpPr>
          <p:nvPr>
            <p:ph type="body" idx="1" hasCustomPrompt="1"/>
          </p:nvPr>
        </p:nvSpPr>
        <p:spPr>
          <a:xfrm>
            <a:off x="4560488" y="4811490"/>
            <a:ext cx="5537056" cy="1416050"/>
          </a:xfrm>
        </p:spPr>
        <p:txBody>
          <a:bodyPr/>
          <a:lstStyle>
            <a:lvl1pPr marL="0" indent="0" algn="l" defTabSz="653110" rtl="0" eaLnBrk="1" latinLnBrk="0" hangingPunct="1">
              <a:lnSpc>
                <a:spcPts val="2200"/>
              </a:lnSpc>
              <a:spcBef>
                <a:spcPts val="1200"/>
              </a:spcBef>
              <a:spcAft>
                <a:spcPts val="300"/>
              </a:spcAft>
              <a:buFont typeface="Arial"/>
              <a:buNone/>
              <a:defRPr sz="1800" cap="all" baseline="0">
                <a:solidFill>
                  <a:schemeClr val="accent1"/>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marL="0" lvl="0" indent="0" algn="l" defTabSz="653110" rtl="0" eaLnBrk="1" latinLnBrk="0" hangingPunct="1">
              <a:lnSpc>
                <a:spcPts val="2200"/>
              </a:lnSpc>
              <a:spcBef>
                <a:spcPts val="1200"/>
              </a:spcBef>
              <a:spcAft>
                <a:spcPts val="300"/>
              </a:spcAft>
              <a:buFont typeface="Arial"/>
              <a:buNone/>
            </a:pPr>
            <a:r>
              <a:rPr lang="en-US" dirty="0"/>
              <a:t>CLICK TO EDIT SUBTITLE (OPTIONAL)</a:t>
            </a:r>
          </a:p>
        </p:txBody>
      </p:sp>
      <p:sp>
        <p:nvSpPr>
          <p:cNvPr id="6" name="Footer Placeholder 3"/>
          <p:cNvSpPr txBox="1">
            <a:spLocks/>
          </p:cNvSpPr>
          <p:nvPr userDrawn="1"/>
        </p:nvSpPr>
        <p:spPr>
          <a:xfrm>
            <a:off x="737152" y="6569175"/>
            <a:ext cx="1097694" cy="110668"/>
          </a:xfrm>
          <a:prstGeom prst="rect">
            <a:avLst/>
          </a:prstGeom>
        </p:spPr>
        <p:txBody>
          <a:bodyPr vert="horz" lIns="0" tIns="0" rIns="0" bIns="0" rtlCol="0" anchor="ctr"/>
          <a:lstStyle>
            <a:defPPr>
              <a:defRPr lang="en-US"/>
            </a:defPPr>
            <a:lvl1pPr marL="0" algn="ctr" defTabSz="457200" rtl="0" eaLnBrk="1" latinLnBrk="0" hangingPunct="1">
              <a:defRPr sz="1200" kern="1200">
                <a:solidFill>
                  <a:schemeClr val="bg1">
                    <a:lumMod val="6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650" kern="1200" dirty="0">
                <a:solidFill>
                  <a:schemeClr val="bg1">
                    <a:lumMod val="65000"/>
                  </a:schemeClr>
                </a:solidFill>
              </a:rPr>
              <a:t>Asurion_Internal_Use_Only</a:t>
            </a:r>
            <a:endParaRPr lang="en-US" sz="650" dirty="0"/>
          </a:p>
        </p:txBody>
      </p:sp>
    </p:spTree>
    <p:extLst>
      <p:ext uri="{BB962C8B-B14F-4D97-AF65-F5344CB8AC3E}">
        <p14:creationId xmlns:p14="http://schemas.microsoft.com/office/powerpoint/2010/main" val="33577521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lternate Chart Example 1">
    <p:spTree>
      <p:nvGrpSpPr>
        <p:cNvPr id="1" name=""/>
        <p:cNvGrpSpPr/>
        <p:nvPr/>
      </p:nvGrpSpPr>
      <p:grpSpPr>
        <a:xfrm>
          <a:off x="0" y="0"/>
          <a:ext cx="0" cy="0"/>
          <a:chOff x="0" y="0"/>
          <a:chExt cx="0" cy="0"/>
        </a:xfrm>
      </p:grpSpPr>
      <p:sp>
        <p:nvSpPr>
          <p:cNvPr id="27" name="Rectangle: Rounded Corners 26"/>
          <p:cNvSpPr/>
          <p:nvPr userDrawn="1"/>
        </p:nvSpPr>
        <p:spPr>
          <a:xfrm>
            <a:off x="737153" y="1371600"/>
            <a:ext cx="5257772" cy="4851400"/>
          </a:xfrm>
          <a:prstGeom prst="roundRect">
            <a:avLst>
              <a:gd name="adj" fmla="val 5068"/>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28" name="Chart Placeholder 14"/>
          <p:cNvSpPr>
            <a:spLocks noGrp="1"/>
          </p:cNvSpPr>
          <p:nvPr>
            <p:ph type="chart" sz="quarter" idx="14" hasCustomPrompt="1"/>
          </p:nvPr>
        </p:nvSpPr>
        <p:spPr>
          <a:xfrm>
            <a:off x="913051" y="2201765"/>
            <a:ext cx="4878070" cy="3894235"/>
          </a:xfrm>
        </p:spPr>
        <p:txBody>
          <a:bodyPr anchor="ctr" anchorCtr="0"/>
          <a:lstStyle>
            <a:lvl1pPr marL="0" indent="0">
              <a:buNone/>
              <a:defRPr sz="1400">
                <a:solidFill>
                  <a:schemeClr val="bg2"/>
                </a:solidFill>
              </a:defRPr>
            </a:lvl1pPr>
          </a:lstStyle>
          <a:p>
            <a:r>
              <a:rPr lang="en-US" dirty="0"/>
              <a:t>Insert chart &gt;</a:t>
            </a:r>
          </a:p>
        </p:txBody>
      </p:sp>
      <p:sp>
        <p:nvSpPr>
          <p:cNvPr id="2" name="Title 1"/>
          <p:cNvSpPr>
            <a:spLocks noGrp="1"/>
          </p:cNvSpPr>
          <p:nvPr>
            <p:ph type="title"/>
          </p:nvPr>
        </p:nvSpPr>
        <p:spPr/>
        <p:txBody>
          <a:bodyPr/>
          <a:lstStyle/>
          <a:p>
            <a:r>
              <a:rPr lang="en-US"/>
              <a:t>Click to edit Master title style</a:t>
            </a:r>
            <a:endParaRPr lang="en-US" dirty="0"/>
          </a:p>
        </p:txBody>
      </p:sp>
      <p:pic>
        <p:nvPicPr>
          <p:cNvPr id="12" name="Picture 11"/>
          <p:cNvPicPr>
            <a:picLocks noChangeAspect="1"/>
          </p:cNvPicPr>
          <p:nvPr userDrawn="1"/>
        </p:nvPicPr>
        <p:blipFill>
          <a:blip r:embed="rId2"/>
          <a:stretch>
            <a:fillRect/>
          </a:stretch>
        </p:blipFill>
        <p:spPr>
          <a:xfrm>
            <a:off x="10390159" y="1"/>
            <a:ext cx="1801841" cy="2331725"/>
          </a:xfrm>
          <a:prstGeom prst="rect">
            <a:avLst/>
          </a:prstGeom>
        </p:spPr>
      </p:pic>
      <p:pic>
        <p:nvPicPr>
          <p:cNvPr id="23" name="Picture 22"/>
          <p:cNvPicPr>
            <a:picLocks noChangeAspect="1"/>
          </p:cNvPicPr>
          <p:nvPr userDrawn="1"/>
        </p:nvPicPr>
        <p:blipFill>
          <a:blip r:embed="rId3"/>
          <a:stretch>
            <a:fillRect/>
          </a:stretch>
        </p:blipFill>
        <p:spPr>
          <a:xfrm>
            <a:off x="-1" y="1"/>
            <a:ext cx="10097543" cy="332233"/>
          </a:xfrm>
          <a:prstGeom prst="rect">
            <a:avLst/>
          </a:prstGeom>
        </p:spPr>
      </p:pic>
      <p:sp>
        <p:nvSpPr>
          <p:cNvPr id="7" name="Text Placeholder 6"/>
          <p:cNvSpPr>
            <a:spLocks noGrp="1"/>
          </p:cNvSpPr>
          <p:nvPr>
            <p:ph type="body" sz="quarter" idx="13" hasCustomPrompt="1"/>
          </p:nvPr>
        </p:nvSpPr>
        <p:spPr>
          <a:xfrm>
            <a:off x="913051" y="1611192"/>
            <a:ext cx="4878070" cy="501254"/>
          </a:xfrm>
        </p:spPr>
        <p:txBody>
          <a:bodyPr anchor="t" anchorCtr="0"/>
          <a:lstStyle>
            <a:lvl1pPr marL="0" indent="0">
              <a:lnSpc>
                <a:spcPts val="2000"/>
              </a:lnSpc>
              <a:spcBef>
                <a:spcPts val="0"/>
              </a:spcBef>
              <a:spcAft>
                <a:spcPts val="0"/>
              </a:spcAft>
              <a:buNone/>
              <a:defRPr sz="1800" b="1">
                <a:solidFill>
                  <a:schemeClr val="bg2"/>
                </a:solidFill>
              </a:defRPr>
            </a:lvl1pPr>
            <a:lvl2pPr marL="228600" indent="0">
              <a:buNone/>
              <a:defRPr/>
            </a:lvl2pPr>
          </a:lstStyle>
          <a:p>
            <a:pPr lvl="0"/>
            <a:r>
              <a:rPr lang="en-US" dirty="0"/>
              <a:t>Chart Title</a:t>
            </a:r>
            <a:br>
              <a:rPr lang="en-US" dirty="0"/>
            </a:br>
            <a:r>
              <a:rPr lang="en-US" dirty="0"/>
              <a:t>Two Lines Max. </a:t>
            </a:r>
          </a:p>
        </p:txBody>
      </p:sp>
      <p:cxnSp>
        <p:nvCxnSpPr>
          <p:cNvPr id="25" name="Straight Connector 24"/>
          <p:cNvCxnSpPr>
            <a:cxnSpLocks/>
          </p:cNvCxnSpPr>
          <p:nvPr userDrawn="1"/>
        </p:nvCxnSpPr>
        <p:spPr>
          <a:xfrm>
            <a:off x="765428" y="1655152"/>
            <a:ext cx="0" cy="428624"/>
          </a:xfrm>
          <a:prstGeom prst="line">
            <a:avLst/>
          </a:prstGeom>
          <a:ln w="762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4" name="Content Placeholder 18"/>
          <p:cNvSpPr>
            <a:spLocks noGrp="1"/>
          </p:cNvSpPr>
          <p:nvPr>
            <p:ph sz="quarter" idx="11"/>
          </p:nvPr>
        </p:nvSpPr>
        <p:spPr>
          <a:xfrm>
            <a:off x="6077244" y="2201766"/>
            <a:ext cx="4020299" cy="3894235"/>
          </a:xfrm>
        </p:spPr>
        <p:txBody>
          <a:bodyPr/>
          <a:lstStyle>
            <a:lvl1pPr marL="182880" indent="-182880">
              <a:lnSpc>
                <a:spcPct val="100000"/>
              </a:lnSpc>
              <a:spcBef>
                <a:spcPts val="600"/>
              </a:spcBef>
              <a:spcAft>
                <a:spcPts val="600"/>
              </a:spcAft>
              <a:buSzPct val="100000"/>
              <a:buFontTx/>
              <a:buBlip>
                <a:blip r:embed="rId4"/>
              </a:buBlip>
              <a:defRPr lang="en-US" sz="1500" kern="1200" dirty="0" smtClean="0">
                <a:solidFill>
                  <a:schemeClr val="accent1"/>
                </a:solidFill>
                <a:latin typeface="+mj-lt"/>
                <a:ea typeface="+mn-ea"/>
                <a:cs typeface="Arial"/>
              </a:defRPr>
            </a:lvl1pPr>
            <a:lvl2pPr marL="228600" indent="0">
              <a:lnSpc>
                <a:spcPct val="100000"/>
              </a:lnSpc>
              <a:buNone/>
              <a:defRPr sz="1400"/>
            </a:lvl2pPr>
            <a:lvl3pPr>
              <a:lnSpc>
                <a:spcPct val="100000"/>
              </a:lnSpc>
              <a:defRPr sz="1200"/>
            </a:lvl3pPr>
            <a:lvl4pPr>
              <a:lnSpc>
                <a:spcPct val="100000"/>
              </a:lnSpc>
              <a:defRPr sz="1100"/>
            </a:lvl4pPr>
            <a:lvl5pPr>
              <a:lnSpc>
                <a:spcPct val="100000"/>
              </a:lnSpc>
              <a:defRPr sz="1050"/>
            </a:lvl5pPr>
          </a:lstStyle>
          <a:p>
            <a:pPr marL="285750" lvl="0" indent="-285750" algn="l" defTabSz="653110" rtl="0" eaLnBrk="1" latinLnBrk="0" hangingPunct="1">
              <a:lnSpc>
                <a:spcPct val="90000"/>
              </a:lnSpc>
              <a:spcBef>
                <a:spcPts val="1200"/>
              </a:spcBef>
              <a:spcAft>
                <a:spcPts val="300"/>
              </a:spcAft>
            </a:pPr>
            <a:r>
              <a:rPr lang="en-US"/>
              <a:t>Click to edit Master text styles</a:t>
            </a:r>
          </a:p>
        </p:txBody>
      </p:sp>
      <p:sp>
        <p:nvSpPr>
          <p:cNvPr id="3" name="Date Placeholder 2"/>
          <p:cNvSpPr>
            <a:spLocks noGrp="1"/>
          </p:cNvSpPr>
          <p:nvPr>
            <p:ph type="dt" sz="half" idx="15"/>
          </p:nvPr>
        </p:nvSpPr>
        <p:spPr/>
        <p:txBody>
          <a:bodyPr/>
          <a:lstStyle/>
          <a:p>
            <a:endParaRPr lang="en-US" dirty="0"/>
          </a:p>
        </p:txBody>
      </p:sp>
      <p:sp>
        <p:nvSpPr>
          <p:cNvPr id="8" name="Footer Placeholder 7"/>
          <p:cNvSpPr>
            <a:spLocks noGrp="1"/>
          </p:cNvSpPr>
          <p:nvPr>
            <p:ph type="ftr" sz="quarter" idx="16"/>
          </p:nvPr>
        </p:nvSpPr>
        <p:spPr/>
        <p:txBody>
          <a:bodyPr/>
          <a:lstStyle/>
          <a:p>
            <a:endParaRPr lang="en-US"/>
          </a:p>
        </p:txBody>
      </p:sp>
      <p:sp>
        <p:nvSpPr>
          <p:cNvPr id="9" name="Slide Number Placeholder 8"/>
          <p:cNvSpPr>
            <a:spLocks noGrp="1"/>
          </p:cNvSpPr>
          <p:nvPr>
            <p:ph type="sldNum" sz="quarter" idx="17"/>
          </p:nvPr>
        </p:nvSpPr>
        <p:spPr/>
        <p:txBody>
          <a:bodyPr/>
          <a:lstStyle/>
          <a:p>
            <a:fld id="{660AB555-BE93-F349-B455-AB45857C3B61}" type="slidenum">
              <a:rPr lang="en-US" smtClean="0"/>
              <a:pPr/>
              <a:t>‹#›</a:t>
            </a:fld>
            <a:endParaRPr lang="en-US" dirty="0"/>
          </a:p>
        </p:txBody>
      </p:sp>
    </p:spTree>
    <p:extLst>
      <p:ext uri="{BB962C8B-B14F-4D97-AF65-F5344CB8AC3E}">
        <p14:creationId xmlns:p14="http://schemas.microsoft.com/office/powerpoint/2010/main" val="16895142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lternate Chart Example 2">
    <p:spTree>
      <p:nvGrpSpPr>
        <p:cNvPr id="1" name=""/>
        <p:cNvGrpSpPr/>
        <p:nvPr/>
      </p:nvGrpSpPr>
      <p:grpSpPr>
        <a:xfrm>
          <a:off x="0" y="0"/>
          <a:ext cx="0" cy="0"/>
          <a:chOff x="0" y="0"/>
          <a:chExt cx="0" cy="0"/>
        </a:xfrm>
      </p:grpSpPr>
      <p:sp>
        <p:nvSpPr>
          <p:cNvPr id="28" name="Chart Placeholder 14"/>
          <p:cNvSpPr>
            <a:spLocks noGrp="1"/>
          </p:cNvSpPr>
          <p:nvPr>
            <p:ph type="chart" sz="quarter" idx="14" hasCustomPrompt="1"/>
          </p:nvPr>
        </p:nvSpPr>
        <p:spPr>
          <a:xfrm>
            <a:off x="913051" y="2201766"/>
            <a:ext cx="4878070" cy="3894235"/>
          </a:xfrm>
          <a:solidFill>
            <a:schemeClr val="bg1">
              <a:lumMod val="95000"/>
            </a:schemeClr>
          </a:solidFill>
        </p:spPr>
        <p:txBody>
          <a:bodyPr anchor="ctr" anchorCtr="0"/>
          <a:lstStyle>
            <a:lvl1pPr marL="0" indent="0">
              <a:buNone/>
              <a:defRPr sz="1400">
                <a:solidFill>
                  <a:schemeClr val="accent1"/>
                </a:solidFill>
              </a:defRPr>
            </a:lvl1pPr>
          </a:lstStyle>
          <a:p>
            <a:r>
              <a:rPr lang="en-US" dirty="0"/>
              <a:t>Insert chart &gt;</a:t>
            </a:r>
          </a:p>
        </p:txBody>
      </p:sp>
      <p:sp>
        <p:nvSpPr>
          <p:cNvPr id="2" name="Title 1"/>
          <p:cNvSpPr>
            <a:spLocks noGrp="1"/>
          </p:cNvSpPr>
          <p:nvPr>
            <p:ph type="title"/>
          </p:nvPr>
        </p:nvSpPr>
        <p:spPr/>
        <p:txBody>
          <a:bodyPr/>
          <a:lstStyle/>
          <a:p>
            <a:r>
              <a:rPr lang="en-US"/>
              <a:t>Click to edit Master title style</a:t>
            </a:r>
            <a:endParaRPr lang="en-US" dirty="0"/>
          </a:p>
        </p:txBody>
      </p:sp>
      <p:pic>
        <p:nvPicPr>
          <p:cNvPr id="12" name="Picture 11"/>
          <p:cNvPicPr>
            <a:picLocks noChangeAspect="1"/>
          </p:cNvPicPr>
          <p:nvPr userDrawn="1"/>
        </p:nvPicPr>
        <p:blipFill>
          <a:blip r:embed="rId2"/>
          <a:stretch>
            <a:fillRect/>
          </a:stretch>
        </p:blipFill>
        <p:spPr>
          <a:xfrm>
            <a:off x="10390159" y="1"/>
            <a:ext cx="1801841" cy="2331725"/>
          </a:xfrm>
          <a:prstGeom prst="rect">
            <a:avLst/>
          </a:prstGeom>
        </p:spPr>
      </p:pic>
      <p:pic>
        <p:nvPicPr>
          <p:cNvPr id="23" name="Picture 22"/>
          <p:cNvPicPr>
            <a:picLocks noChangeAspect="1"/>
          </p:cNvPicPr>
          <p:nvPr userDrawn="1"/>
        </p:nvPicPr>
        <p:blipFill>
          <a:blip r:embed="rId3"/>
          <a:stretch>
            <a:fillRect/>
          </a:stretch>
        </p:blipFill>
        <p:spPr>
          <a:xfrm>
            <a:off x="-1" y="1"/>
            <a:ext cx="10097543" cy="332233"/>
          </a:xfrm>
          <a:prstGeom prst="rect">
            <a:avLst/>
          </a:prstGeom>
        </p:spPr>
      </p:pic>
      <p:sp>
        <p:nvSpPr>
          <p:cNvPr id="7" name="Text Placeholder 6"/>
          <p:cNvSpPr>
            <a:spLocks noGrp="1"/>
          </p:cNvSpPr>
          <p:nvPr>
            <p:ph type="body" sz="quarter" idx="13" hasCustomPrompt="1"/>
          </p:nvPr>
        </p:nvSpPr>
        <p:spPr>
          <a:xfrm>
            <a:off x="913051" y="1611192"/>
            <a:ext cx="4878070" cy="501254"/>
          </a:xfrm>
        </p:spPr>
        <p:txBody>
          <a:bodyPr anchor="t" anchorCtr="0"/>
          <a:lstStyle>
            <a:lvl1pPr marL="0" indent="0">
              <a:lnSpc>
                <a:spcPts val="2000"/>
              </a:lnSpc>
              <a:spcBef>
                <a:spcPts val="0"/>
              </a:spcBef>
              <a:spcAft>
                <a:spcPts val="0"/>
              </a:spcAft>
              <a:buNone/>
              <a:defRPr sz="1800" b="1">
                <a:solidFill>
                  <a:schemeClr val="accent2"/>
                </a:solidFill>
              </a:defRPr>
            </a:lvl1pPr>
            <a:lvl2pPr marL="228600" indent="0">
              <a:buNone/>
              <a:defRPr/>
            </a:lvl2pPr>
          </a:lstStyle>
          <a:p>
            <a:pPr lvl="0"/>
            <a:r>
              <a:rPr lang="en-US" dirty="0"/>
              <a:t>Chart Title</a:t>
            </a:r>
            <a:br>
              <a:rPr lang="en-US" dirty="0"/>
            </a:br>
            <a:r>
              <a:rPr lang="en-US" dirty="0"/>
              <a:t>Two Lines Max. </a:t>
            </a:r>
          </a:p>
        </p:txBody>
      </p:sp>
      <p:sp>
        <p:nvSpPr>
          <p:cNvPr id="29" name="Content Placeholder 18"/>
          <p:cNvSpPr>
            <a:spLocks noGrp="1"/>
          </p:cNvSpPr>
          <p:nvPr>
            <p:ph sz="quarter" idx="11"/>
          </p:nvPr>
        </p:nvSpPr>
        <p:spPr>
          <a:xfrm>
            <a:off x="6077243" y="2201766"/>
            <a:ext cx="4020300" cy="3894235"/>
          </a:xfrm>
        </p:spPr>
        <p:txBody>
          <a:bodyPr/>
          <a:lstStyle>
            <a:lvl1pPr marL="182880" indent="-182880">
              <a:lnSpc>
                <a:spcPct val="100000"/>
              </a:lnSpc>
              <a:spcBef>
                <a:spcPts val="600"/>
              </a:spcBef>
              <a:spcAft>
                <a:spcPts val="600"/>
              </a:spcAft>
              <a:buSzPct val="100000"/>
              <a:buFontTx/>
              <a:buBlip>
                <a:blip r:embed="rId4"/>
              </a:buBlip>
              <a:defRPr lang="en-US" sz="1500" kern="1200" dirty="0" smtClean="0">
                <a:solidFill>
                  <a:schemeClr val="accent1"/>
                </a:solidFill>
                <a:latin typeface="+mj-lt"/>
                <a:ea typeface="+mn-ea"/>
                <a:cs typeface="Arial"/>
              </a:defRPr>
            </a:lvl1pPr>
            <a:lvl2pPr marL="228600" indent="0">
              <a:lnSpc>
                <a:spcPct val="100000"/>
              </a:lnSpc>
              <a:buNone/>
              <a:defRPr sz="1400"/>
            </a:lvl2pPr>
            <a:lvl3pPr>
              <a:lnSpc>
                <a:spcPct val="100000"/>
              </a:lnSpc>
              <a:defRPr sz="1200"/>
            </a:lvl3pPr>
            <a:lvl4pPr>
              <a:lnSpc>
                <a:spcPct val="100000"/>
              </a:lnSpc>
              <a:defRPr sz="1100"/>
            </a:lvl4pPr>
            <a:lvl5pPr>
              <a:lnSpc>
                <a:spcPct val="100000"/>
              </a:lnSpc>
              <a:defRPr sz="1050"/>
            </a:lvl5pPr>
          </a:lstStyle>
          <a:p>
            <a:pPr marL="285750" lvl="0" indent="-285750" algn="l" defTabSz="653110" rtl="0" eaLnBrk="1" latinLnBrk="0" hangingPunct="1">
              <a:lnSpc>
                <a:spcPct val="90000"/>
              </a:lnSpc>
              <a:spcBef>
                <a:spcPts val="1200"/>
              </a:spcBef>
              <a:spcAft>
                <a:spcPts val="300"/>
              </a:spcAft>
            </a:pPr>
            <a:r>
              <a:rPr lang="en-US"/>
              <a:t>Click to edit Master text styles</a:t>
            </a:r>
          </a:p>
        </p:txBody>
      </p:sp>
      <p:cxnSp>
        <p:nvCxnSpPr>
          <p:cNvPr id="20" name="Straight Connector 19"/>
          <p:cNvCxnSpPr>
            <a:cxnSpLocks/>
          </p:cNvCxnSpPr>
          <p:nvPr userDrawn="1"/>
        </p:nvCxnSpPr>
        <p:spPr>
          <a:xfrm>
            <a:off x="765428" y="1655152"/>
            <a:ext cx="0" cy="428624"/>
          </a:xfrm>
          <a:prstGeom prst="line">
            <a:avLst/>
          </a:prstGeom>
          <a:ln w="762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3" name="Date Placeholder 2"/>
          <p:cNvSpPr>
            <a:spLocks noGrp="1"/>
          </p:cNvSpPr>
          <p:nvPr>
            <p:ph type="dt" sz="half" idx="15"/>
          </p:nvPr>
        </p:nvSpPr>
        <p:spPr/>
        <p:txBody>
          <a:bodyPr/>
          <a:lstStyle/>
          <a:p>
            <a:endParaRPr lang="en-US" dirty="0"/>
          </a:p>
        </p:txBody>
      </p:sp>
      <p:sp>
        <p:nvSpPr>
          <p:cNvPr id="8" name="Footer Placeholder 7"/>
          <p:cNvSpPr>
            <a:spLocks noGrp="1"/>
          </p:cNvSpPr>
          <p:nvPr>
            <p:ph type="ftr" sz="quarter" idx="16"/>
          </p:nvPr>
        </p:nvSpPr>
        <p:spPr/>
        <p:txBody>
          <a:bodyPr/>
          <a:lstStyle/>
          <a:p>
            <a:endParaRPr lang="en-US"/>
          </a:p>
        </p:txBody>
      </p:sp>
      <p:sp>
        <p:nvSpPr>
          <p:cNvPr id="9" name="Slide Number Placeholder 8"/>
          <p:cNvSpPr>
            <a:spLocks noGrp="1"/>
          </p:cNvSpPr>
          <p:nvPr>
            <p:ph type="sldNum" sz="quarter" idx="17"/>
          </p:nvPr>
        </p:nvSpPr>
        <p:spPr/>
        <p:txBody>
          <a:bodyPr/>
          <a:lstStyle/>
          <a:p>
            <a:fld id="{660AB555-BE93-F349-B455-AB45857C3B61}" type="slidenum">
              <a:rPr lang="en-US" smtClean="0"/>
              <a:pPr/>
              <a:t>‹#›</a:t>
            </a:fld>
            <a:endParaRPr lang="en-US" dirty="0"/>
          </a:p>
        </p:txBody>
      </p:sp>
    </p:spTree>
    <p:extLst>
      <p:ext uri="{BB962C8B-B14F-4D97-AF65-F5344CB8AC3E}">
        <p14:creationId xmlns:p14="http://schemas.microsoft.com/office/powerpoint/2010/main" val="20734606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lternate Chart Example 3">
    <p:spTree>
      <p:nvGrpSpPr>
        <p:cNvPr id="1" name=""/>
        <p:cNvGrpSpPr/>
        <p:nvPr/>
      </p:nvGrpSpPr>
      <p:grpSpPr>
        <a:xfrm>
          <a:off x="0" y="0"/>
          <a:ext cx="0" cy="0"/>
          <a:chOff x="0" y="0"/>
          <a:chExt cx="0" cy="0"/>
        </a:xfrm>
      </p:grpSpPr>
      <p:sp>
        <p:nvSpPr>
          <p:cNvPr id="28" name="Chart Placeholder 14"/>
          <p:cNvSpPr>
            <a:spLocks noGrp="1"/>
          </p:cNvSpPr>
          <p:nvPr>
            <p:ph type="chart" sz="quarter" idx="14" hasCustomPrompt="1"/>
          </p:nvPr>
        </p:nvSpPr>
        <p:spPr>
          <a:xfrm>
            <a:off x="913051" y="2201766"/>
            <a:ext cx="4878070" cy="3894235"/>
          </a:xfrm>
          <a:solidFill>
            <a:schemeClr val="bg1">
              <a:lumMod val="95000"/>
            </a:schemeClr>
          </a:solidFill>
        </p:spPr>
        <p:txBody>
          <a:bodyPr anchor="ctr" anchorCtr="0"/>
          <a:lstStyle>
            <a:lvl1pPr marL="0" indent="0">
              <a:buNone/>
              <a:defRPr sz="1400">
                <a:solidFill>
                  <a:schemeClr val="accent1"/>
                </a:solidFill>
              </a:defRPr>
            </a:lvl1pPr>
          </a:lstStyle>
          <a:p>
            <a:r>
              <a:rPr lang="en-US" dirty="0"/>
              <a:t>Insert chart &gt;</a:t>
            </a:r>
          </a:p>
        </p:txBody>
      </p:sp>
      <p:sp>
        <p:nvSpPr>
          <p:cNvPr id="2" name="Title 1"/>
          <p:cNvSpPr>
            <a:spLocks noGrp="1"/>
          </p:cNvSpPr>
          <p:nvPr>
            <p:ph type="title"/>
          </p:nvPr>
        </p:nvSpPr>
        <p:spPr/>
        <p:txBody>
          <a:bodyPr/>
          <a:lstStyle/>
          <a:p>
            <a:r>
              <a:rPr lang="en-US"/>
              <a:t>Click to edit Master title style</a:t>
            </a:r>
            <a:endParaRPr lang="en-US" dirty="0"/>
          </a:p>
        </p:txBody>
      </p:sp>
      <p:pic>
        <p:nvPicPr>
          <p:cNvPr id="12" name="Picture 11"/>
          <p:cNvPicPr>
            <a:picLocks noChangeAspect="1"/>
          </p:cNvPicPr>
          <p:nvPr userDrawn="1"/>
        </p:nvPicPr>
        <p:blipFill>
          <a:blip r:embed="rId2"/>
          <a:stretch>
            <a:fillRect/>
          </a:stretch>
        </p:blipFill>
        <p:spPr>
          <a:xfrm>
            <a:off x="10390159" y="1"/>
            <a:ext cx="1801841" cy="2331725"/>
          </a:xfrm>
          <a:prstGeom prst="rect">
            <a:avLst/>
          </a:prstGeom>
        </p:spPr>
      </p:pic>
      <p:pic>
        <p:nvPicPr>
          <p:cNvPr id="23" name="Picture 22"/>
          <p:cNvPicPr>
            <a:picLocks noChangeAspect="1"/>
          </p:cNvPicPr>
          <p:nvPr userDrawn="1"/>
        </p:nvPicPr>
        <p:blipFill>
          <a:blip r:embed="rId3"/>
          <a:stretch>
            <a:fillRect/>
          </a:stretch>
        </p:blipFill>
        <p:spPr>
          <a:xfrm>
            <a:off x="-1" y="1"/>
            <a:ext cx="10097543" cy="332233"/>
          </a:xfrm>
          <a:prstGeom prst="rect">
            <a:avLst/>
          </a:prstGeom>
        </p:spPr>
      </p:pic>
      <p:sp>
        <p:nvSpPr>
          <p:cNvPr id="29" name="Content Placeholder 18"/>
          <p:cNvSpPr>
            <a:spLocks noGrp="1"/>
          </p:cNvSpPr>
          <p:nvPr>
            <p:ph sz="quarter" idx="11"/>
          </p:nvPr>
        </p:nvSpPr>
        <p:spPr>
          <a:xfrm>
            <a:off x="6077243" y="2201765"/>
            <a:ext cx="4020300" cy="3894236"/>
          </a:xfrm>
        </p:spPr>
        <p:txBody>
          <a:bodyPr/>
          <a:lstStyle>
            <a:lvl1pPr marL="182880" indent="-182880">
              <a:lnSpc>
                <a:spcPct val="100000"/>
              </a:lnSpc>
              <a:spcBef>
                <a:spcPts val="600"/>
              </a:spcBef>
              <a:spcAft>
                <a:spcPts val="600"/>
              </a:spcAft>
              <a:buSzPct val="100000"/>
              <a:buFontTx/>
              <a:buBlip>
                <a:blip r:embed="rId4"/>
              </a:buBlip>
              <a:defRPr lang="en-US" sz="1500" kern="1200" dirty="0" smtClean="0">
                <a:solidFill>
                  <a:schemeClr val="accent1"/>
                </a:solidFill>
                <a:latin typeface="+mj-lt"/>
                <a:ea typeface="+mn-ea"/>
                <a:cs typeface="Arial"/>
              </a:defRPr>
            </a:lvl1pPr>
            <a:lvl2pPr marL="228600" indent="0">
              <a:lnSpc>
                <a:spcPct val="100000"/>
              </a:lnSpc>
              <a:buNone/>
              <a:defRPr sz="1400"/>
            </a:lvl2pPr>
            <a:lvl3pPr>
              <a:lnSpc>
                <a:spcPct val="100000"/>
              </a:lnSpc>
              <a:defRPr sz="1200"/>
            </a:lvl3pPr>
            <a:lvl4pPr>
              <a:lnSpc>
                <a:spcPct val="100000"/>
              </a:lnSpc>
              <a:defRPr sz="1100"/>
            </a:lvl4pPr>
            <a:lvl5pPr>
              <a:lnSpc>
                <a:spcPct val="100000"/>
              </a:lnSpc>
              <a:defRPr sz="1050"/>
            </a:lvl5pPr>
          </a:lstStyle>
          <a:p>
            <a:pPr marL="285750" lvl="0" indent="-285750" algn="l" defTabSz="653110" rtl="0" eaLnBrk="1" latinLnBrk="0" hangingPunct="1">
              <a:lnSpc>
                <a:spcPct val="90000"/>
              </a:lnSpc>
              <a:spcBef>
                <a:spcPts val="1200"/>
              </a:spcBef>
              <a:spcAft>
                <a:spcPts val="300"/>
              </a:spcAft>
            </a:pPr>
            <a:r>
              <a:rPr lang="en-US"/>
              <a:t>Click to edit Master text styles</a:t>
            </a:r>
          </a:p>
        </p:txBody>
      </p:sp>
      <p:sp>
        <p:nvSpPr>
          <p:cNvPr id="4" name="Text Placeholder 3"/>
          <p:cNvSpPr>
            <a:spLocks noGrp="1"/>
          </p:cNvSpPr>
          <p:nvPr>
            <p:ph type="body" sz="quarter" idx="15" hasCustomPrompt="1"/>
          </p:nvPr>
        </p:nvSpPr>
        <p:spPr>
          <a:xfrm>
            <a:off x="737152" y="1371600"/>
            <a:ext cx="2095840" cy="1219200"/>
          </a:xfrm>
          <a:prstGeom prst="wedgeRectCallout">
            <a:avLst>
              <a:gd name="adj1" fmla="val 37107"/>
              <a:gd name="adj2" fmla="val 70933"/>
            </a:avLst>
          </a:prstGeom>
          <a:solidFill>
            <a:schemeClr val="accent2"/>
          </a:solidFill>
        </p:spPr>
        <p:txBody>
          <a:bodyPr lIns="91440" tIns="91440"/>
          <a:lstStyle>
            <a:lvl1pPr marL="0" indent="0" algn="l">
              <a:lnSpc>
                <a:spcPts val="2000"/>
              </a:lnSpc>
              <a:spcBef>
                <a:spcPts val="0"/>
              </a:spcBef>
              <a:spcAft>
                <a:spcPts val="0"/>
              </a:spcAft>
              <a:buNone/>
              <a:defRPr sz="1800" b="1">
                <a:solidFill>
                  <a:schemeClr val="bg2"/>
                </a:solidFill>
              </a:defRPr>
            </a:lvl1pPr>
          </a:lstStyle>
          <a:p>
            <a:pPr lvl="0"/>
            <a:r>
              <a:rPr lang="en-US" dirty="0"/>
              <a:t>Chart Title</a:t>
            </a:r>
          </a:p>
        </p:txBody>
      </p:sp>
      <p:sp>
        <p:nvSpPr>
          <p:cNvPr id="3" name="Date Placeholder 2"/>
          <p:cNvSpPr>
            <a:spLocks noGrp="1"/>
          </p:cNvSpPr>
          <p:nvPr>
            <p:ph type="dt" sz="half" idx="16"/>
          </p:nvPr>
        </p:nvSpPr>
        <p:spPr/>
        <p:txBody>
          <a:bodyPr/>
          <a:lstStyle/>
          <a:p>
            <a:endParaRPr lang="en-US" dirty="0"/>
          </a:p>
        </p:txBody>
      </p:sp>
      <p:sp>
        <p:nvSpPr>
          <p:cNvPr id="8" name="Footer Placeholder 7"/>
          <p:cNvSpPr>
            <a:spLocks noGrp="1"/>
          </p:cNvSpPr>
          <p:nvPr>
            <p:ph type="ftr" sz="quarter" idx="17"/>
          </p:nvPr>
        </p:nvSpPr>
        <p:spPr/>
        <p:txBody>
          <a:bodyPr/>
          <a:lstStyle/>
          <a:p>
            <a:endParaRPr lang="en-US"/>
          </a:p>
        </p:txBody>
      </p:sp>
      <p:sp>
        <p:nvSpPr>
          <p:cNvPr id="9" name="Slide Number Placeholder 8"/>
          <p:cNvSpPr>
            <a:spLocks noGrp="1"/>
          </p:cNvSpPr>
          <p:nvPr>
            <p:ph type="sldNum" sz="quarter" idx="18"/>
          </p:nvPr>
        </p:nvSpPr>
        <p:spPr/>
        <p:txBody>
          <a:bodyPr/>
          <a:lstStyle/>
          <a:p>
            <a:fld id="{660AB555-BE93-F349-B455-AB45857C3B61}" type="slidenum">
              <a:rPr lang="en-US" smtClean="0"/>
              <a:pPr/>
              <a:t>‹#›</a:t>
            </a:fld>
            <a:endParaRPr lang="en-US" dirty="0"/>
          </a:p>
        </p:txBody>
      </p:sp>
    </p:spTree>
    <p:extLst>
      <p:ext uri="{BB962C8B-B14F-4D97-AF65-F5344CB8AC3E}">
        <p14:creationId xmlns:p14="http://schemas.microsoft.com/office/powerpoint/2010/main" val="34731550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Chart Example 4">
    <p:spTree>
      <p:nvGrpSpPr>
        <p:cNvPr id="1" name=""/>
        <p:cNvGrpSpPr/>
        <p:nvPr/>
      </p:nvGrpSpPr>
      <p:grpSpPr>
        <a:xfrm>
          <a:off x="0" y="0"/>
          <a:ext cx="0" cy="0"/>
          <a:chOff x="0" y="0"/>
          <a:chExt cx="0" cy="0"/>
        </a:xfrm>
      </p:grpSpPr>
      <p:sp>
        <p:nvSpPr>
          <p:cNvPr id="28" name="Chart Placeholder 14"/>
          <p:cNvSpPr>
            <a:spLocks noGrp="1"/>
          </p:cNvSpPr>
          <p:nvPr>
            <p:ph type="chart" sz="quarter" idx="14" hasCustomPrompt="1"/>
          </p:nvPr>
        </p:nvSpPr>
        <p:spPr>
          <a:xfrm>
            <a:off x="913051" y="2201766"/>
            <a:ext cx="4878070" cy="3894235"/>
          </a:xfrm>
          <a:solidFill>
            <a:schemeClr val="bg1">
              <a:lumMod val="95000"/>
            </a:schemeClr>
          </a:solidFill>
        </p:spPr>
        <p:txBody>
          <a:bodyPr anchor="ctr" anchorCtr="0"/>
          <a:lstStyle>
            <a:lvl1pPr marL="0" indent="0">
              <a:buNone/>
              <a:defRPr sz="1400">
                <a:solidFill>
                  <a:schemeClr val="accent1"/>
                </a:solidFill>
              </a:defRPr>
            </a:lvl1pPr>
          </a:lstStyle>
          <a:p>
            <a:r>
              <a:rPr lang="en-US" dirty="0"/>
              <a:t>Insert chart &gt;</a:t>
            </a:r>
          </a:p>
        </p:txBody>
      </p:sp>
      <p:sp>
        <p:nvSpPr>
          <p:cNvPr id="2" name="Title 1"/>
          <p:cNvSpPr>
            <a:spLocks noGrp="1"/>
          </p:cNvSpPr>
          <p:nvPr>
            <p:ph type="title"/>
          </p:nvPr>
        </p:nvSpPr>
        <p:spPr/>
        <p:txBody>
          <a:bodyPr/>
          <a:lstStyle/>
          <a:p>
            <a:r>
              <a:rPr lang="en-US"/>
              <a:t>Click to edit Master title style</a:t>
            </a:r>
            <a:endParaRPr lang="en-US" dirty="0"/>
          </a:p>
        </p:txBody>
      </p:sp>
      <p:pic>
        <p:nvPicPr>
          <p:cNvPr id="12" name="Picture 11"/>
          <p:cNvPicPr>
            <a:picLocks noChangeAspect="1"/>
          </p:cNvPicPr>
          <p:nvPr userDrawn="1"/>
        </p:nvPicPr>
        <p:blipFill>
          <a:blip r:embed="rId2"/>
          <a:stretch>
            <a:fillRect/>
          </a:stretch>
        </p:blipFill>
        <p:spPr>
          <a:xfrm>
            <a:off x="10390159" y="1"/>
            <a:ext cx="1801841" cy="2331725"/>
          </a:xfrm>
          <a:prstGeom prst="rect">
            <a:avLst/>
          </a:prstGeom>
        </p:spPr>
      </p:pic>
      <p:pic>
        <p:nvPicPr>
          <p:cNvPr id="23" name="Picture 22"/>
          <p:cNvPicPr>
            <a:picLocks noChangeAspect="1"/>
          </p:cNvPicPr>
          <p:nvPr userDrawn="1"/>
        </p:nvPicPr>
        <p:blipFill>
          <a:blip r:embed="rId3"/>
          <a:stretch>
            <a:fillRect/>
          </a:stretch>
        </p:blipFill>
        <p:spPr>
          <a:xfrm>
            <a:off x="-1" y="1"/>
            <a:ext cx="10097543" cy="332233"/>
          </a:xfrm>
          <a:prstGeom prst="rect">
            <a:avLst/>
          </a:prstGeom>
        </p:spPr>
      </p:pic>
      <p:sp>
        <p:nvSpPr>
          <p:cNvPr id="29" name="Content Placeholder 18"/>
          <p:cNvSpPr>
            <a:spLocks noGrp="1"/>
          </p:cNvSpPr>
          <p:nvPr>
            <p:ph sz="quarter" idx="11"/>
          </p:nvPr>
        </p:nvSpPr>
        <p:spPr>
          <a:xfrm>
            <a:off x="6077243" y="2201765"/>
            <a:ext cx="4020300" cy="3894236"/>
          </a:xfrm>
        </p:spPr>
        <p:txBody>
          <a:bodyPr/>
          <a:lstStyle>
            <a:lvl1pPr marL="182880" indent="-182880">
              <a:lnSpc>
                <a:spcPct val="100000"/>
              </a:lnSpc>
              <a:spcBef>
                <a:spcPts val="600"/>
              </a:spcBef>
              <a:spcAft>
                <a:spcPts val="600"/>
              </a:spcAft>
              <a:buSzPct val="100000"/>
              <a:buFontTx/>
              <a:buBlip>
                <a:blip r:embed="rId4"/>
              </a:buBlip>
              <a:defRPr lang="en-US" sz="1500" kern="1200" dirty="0" smtClean="0">
                <a:solidFill>
                  <a:schemeClr val="accent1"/>
                </a:solidFill>
                <a:latin typeface="+mj-lt"/>
                <a:ea typeface="+mn-ea"/>
                <a:cs typeface="Arial"/>
              </a:defRPr>
            </a:lvl1pPr>
            <a:lvl2pPr marL="228600" indent="0">
              <a:lnSpc>
                <a:spcPct val="100000"/>
              </a:lnSpc>
              <a:buNone/>
              <a:defRPr sz="1400"/>
            </a:lvl2pPr>
            <a:lvl3pPr>
              <a:lnSpc>
                <a:spcPct val="100000"/>
              </a:lnSpc>
              <a:defRPr sz="1200"/>
            </a:lvl3pPr>
            <a:lvl4pPr>
              <a:lnSpc>
                <a:spcPct val="100000"/>
              </a:lnSpc>
              <a:defRPr sz="1100"/>
            </a:lvl4pPr>
            <a:lvl5pPr>
              <a:lnSpc>
                <a:spcPct val="100000"/>
              </a:lnSpc>
              <a:defRPr sz="1050"/>
            </a:lvl5pPr>
          </a:lstStyle>
          <a:p>
            <a:pPr marL="285750" lvl="0" indent="-285750" algn="l" defTabSz="653110" rtl="0" eaLnBrk="1" latinLnBrk="0" hangingPunct="1">
              <a:lnSpc>
                <a:spcPct val="90000"/>
              </a:lnSpc>
              <a:spcBef>
                <a:spcPts val="1200"/>
              </a:spcBef>
              <a:spcAft>
                <a:spcPts val="300"/>
              </a:spcAft>
            </a:pPr>
            <a:r>
              <a:rPr lang="en-US"/>
              <a:t>Click to edit Master text styles</a:t>
            </a:r>
          </a:p>
        </p:txBody>
      </p:sp>
      <p:sp>
        <p:nvSpPr>
          <p:cNvPr id="4" name="Text Placeholder 3"/>
          <p:cNvSpPr>
            <a:spLocks noGrp="1"/>
          </p:cNvSpPr>
          <p:nvPr>
            <p:ph type="body" sz="quarter" idx="15" hasCustomPrompt="1"/>
          </p:nvPr>
        </p:nvSpPr>
        <p:spPr>
          <a:xfrm>
            <a:off x="737152" y="1371600"/>
            <a:ext cx="2095840" cy="1219200"/>
          </a:xfrm>
          <a:prstGeom prst="rect">
            <a:avLst/>
          </a:prstGeom>
          <a:solidFill>
            <a:schemeClr val="accent2"/>
          </a:solidFill>
        </p:spPr>
        <p:txBody>
          <a:bodyPr lIns="91440" tIns="91440"/>
          <a:lstStyle>
            <a:lvl1pPr marL="0" indent="0" algn="l">
              <a:lnSpc>
                <a:spcPts val="2000"/>
              </a:lnSpc>
              <a:spcBef>
                <a:spcPts val="0"/>
              </a:spcBef>
              <a:spcAft>
                <a:spcPts val="0"/>
              </a:spcAft>
              <a:buNone/>
              <a:defRPr sz="1800" b="1">
                <a:solidFill>
                  <a:schemeClr val="bg2"/>
                </a:solidFill>
              </a:defRPr>
            </a:lvl1pPr>
          </a:lstStyle>
          <a:p>
            <a:pPr lvl="0"/>
            <a:r>
              <a:rPr lang="en-US" dirty="0"/>
              <a:t>Chart Title</a:t>
            </a:r>
          </a:p>
        </p:txBody>
      </p:sp>
      <p:sp>
        <p:nvSpPr>
          <p:cNvPr id="3" name="Date Placeholder 2"/>
          <p:cNvSpPr>
            <a:spLocks noGrp="1"/>
          </p:cNvSpPr>
          <p:nvPr>
            <p:ph type="dt" sz="half" idx="16"/>
          </p:nvPr>
        </p:nvSpPr>
        <p:spPr/>
        <p:txBody>
          <a:bodyPr/>
          <a:lstStyle/>
          <a:p>
            <a:endParaRPr lang="en-US" dirty="0"/>
          </a:p>
        </p:txBody>
      </p:sp>
      <p:sp>
        <p:nvSpPr>
          <p:cNvPr id="8" name="Footer Placeholder 7"/>
          <p:cNvSpPr>
            <a:spLocks noGrp="1"/>
          </p:cNvSpPr>
          <p:nvPr>
            <p:ph type="ftr" sz="quarter" idx="17"/>
          </p:nvPr>
        </p:nvSpPr>
        <p:spPr/>
        <p:txBody>
          <a:bodyPr/>
          <a:lstStyle/>
          <a:p>
            <a:endParaRPr lang="en-US"/>
          </a:p>
        </p:txBody>
      </p:sp>
      <p:sp>
        <p:nvSpPr>
          <p:cNvPr id="9" name="Slide Number Placeholder 8"/>
          <p:cNvSpPr>
            <a:spLocks noGrp="1"/>
          </p:cNvSpPr>
          <p:nvPr>
            <p:ph type="sldNum" sz="quarter" idx="18"/>
          </p:nvPr>
        </p:nvSpPr>
        <p:spPr/>
        <p:txBody>
          <a:bodyPr/>
          <a:lstStyle/>
          <a:p>
            <a:fld id="{660AB555-BE93-F349-B455-AB45857C3B61}" type="slidenum">
              <a:rPr lang="en-US" smtClean="0"/>
              <a:pPr/>
              <a:t>‹#›</a:t>
            </a:fld>
            <a:endParaRPr lang="en-US" dirty="0"/>
          </a:p>
        </p:txBody>
      </p:sp>
    </p:spTree>
    <p:extLst>
      <p:ext uri="{BB962C8B-B14F-4D97-AF65-F5344CB8AC3E}">
        <p14:creationId xmlns:p14="http://schemas.microsoft.com/office/powerpoint/2010/main" val="3952054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Chart Example 5">
    <p:spTree>
      <p:nvGrpSpPr>
        <p:cNvPr id="1" name=""/>
        <p:cNvGrpSpPr/>
        <p:nvPr/>
      </p:nvGrpSpPr>
      <p:grpSpPr>
        <a:xfrm>
          <a:off x="0" y="0"/>
          <a:ext cx="0" cy="0"/>
          <a:chOff x="0" y="0"/>
          <a:chExt cx="0" cy="0"/>
        </a:xfrm>
      </p:grpSpPr>
      <p:sp>
        <p:nvSpPr>
          <p:cNvPr id="28" name="Chart Placeholder 14"/>
          <p:cNvSpPr>
            <a:spLocks noGrp="1"/>
          </p:cNvSpPr>
          <p:nvPr>
            <p:ph type="chart" sz="quarter" idx="14" hasCustomPrompt="1"/>
          </p:nvPr>
        </p:nvSpPr>
        <p:spPr>
          <a:xfrm>
            <a:off x="913051" y="1383715"/>
            <a:ext cx="4871577" cy="3721686"/>
          </a:xfrm>
          <a:solidFill>
            <a:schemeClr val="bg1">
              <a:lumMod val="95000"/>
            </a:schemeClr>
          </a:solidFill>
        </p:spPr>
        <p:txBody>
          <a:bodyPr anchor="ctr" anchorCtr="0"/>
          <a:lstStyle>
            <a:lvl1pPr marL="0" indent="0">
              <a:buNone/>
              <a:defRPr sz="1400">
                <a:solidFill>
                  <a:schemeClr val="accent1"/>
                </a:solidFill>
              </a:defRPr>
            </a:lvl1pPr>
          </a:lstStyle>
          <a:p>
            <a:r>
              <a:rPr lang="en-US" dirty="0"/>
              <a:t>Insert chart &gt;</a:t>
            </a:r>
          </a:p>
        </p:txBody>
      </p:sp>
      <p:sp>
        <p:nvSpPr>
          <p:cNvPr id="2" name="Title 1"/>
          <p:cNvSpPr>
            <a:spLocks noGrp="1"/>
          </p:cNvSpPr>
          <p:nvPr>
            <p:ph type="title"/>
          </p:nvPr>
        </p:nvSpPr>
        <p:spPr/>
        <p:txBody>
          <a:bodyPr/>
          <a:lstStyle/>
          <a:p>
            <a:r>
              <a:rPr lang="en-US"/>
              <a:t>Click to edit Master title style</a:t>
            </a:r>
            <a:endParaRPr lang="en-US" dirty="0"/>
          </a:p>
        </p:txBody>
      </p:sp>
      <p:pic>
        <p:nvPicPr>
          <p:cNvPr id="12" name="Picture 11"/>
          <p:cNvPicPr>
            <a:picLocks noChangeAspect="1"/>
          </p:cNvPicPr>
          <p:nvPr userDrawn="1"/>
        </p:nvPicPr>
        <p:blipFill>
          <a:blip r:embed="rId2"/>
          <a:stretch>
            <a:fillRect/>
          </a:stretch>
        </p:blipFill>
        <p:spPr>
          <a:xfrm>
            <a:off x="10390159" y="1"/>
            <a:ext cx="1801841" cy="2331725"/>
          </a:xfrm>
          <a:prstGeom prst="rect">
            <a:avLst/>
          </a:prstGeom>
        </p:spPr>
      </p:pic>
      <p:pic>
        <p:nvPicPr>
          <p:cNvPr id="23" name="Picture 22"/>
          <p:cNvPicPr>
            <a:picLocks noChangeAspect="1"/>
          </p:cNvPicPr>
          <p:nvPr userDrawn="1"/>
        </p:nvPicPr>
        <p:blipFill>
          <a:blip r:embed="rId3"/>
          <a:stretch>
            <a:fillRect/>
          </a:stretch>
        </p:blipFill>
        <p:spPr>
          <a:xfrm>
            <a:off x="-1" y="1"/>
            <a:ext cx="10097543" cy="332233"/>
          </a:xfrm>
          <a:prstGeom prst="rect">
            <a:avLst/>
          </a:prstGeom>
        </p:spPr>
      </p:pic>
      <p:sp>
        <p:nvSpPr>
          <p:cNvPr id="29" name="Content Placeholder 18"/>
          <p:cNvSpPr>
            <a:spLocks noGrp="1"/>
          </p:cNvSpPr>
          <p:nvPr>
            <p:ph sz="quarter" idx="11"/>
          </p:nvPr>
        </p:nvSpPr>
        <p:spPr>
          <a:xfrm>
            <a:off x="6077243" y="1391750"/>
            <a:ext cx="4020300" cy="3713652"/>
          </a:xfrm>
        </p:spPr>
        <p:txBody>
          <a:bodyPr/>
          <a:lstStyle>
            <a:lvl1pPr marL="182880" indent="-182880">
              <a:lnSpc>
                <a:spcPct val="100000"/>
              </a:lnSpc>
              <a:spcBef>
                <a:spcPts val="600"/>
              </a:spcBef>
              <a:spcAft>
                <a:spcPts val="600"/>
              </a:spcAft>
              <a:buSzPct val="100000"/>
              <a:buFontTx/>
              <a:buBlip>
                <a:blip r:embed="rId4"/>
              </a:buBlip>
              <a:defRPr lang="en-US" sz="1500" kern="1200" dirty="0" smtClean="0">
                <a:solidFill>
                  <a:schemeClr val="accent1"/>
                </a:solidFill>
                <a:latin typeface="+mj-lt"/>
                <a:ea typeface="+mn-ea"/>
                <a:cs typeface="Arial"/>
              </a:defRPr>
            </a:lvl1pPr>
            <a:lvl2pPr marL="228600" indent="0">
              <a:lnSpc>
                <a:spcPct val="100000"/>
              </a:lnSpc>
              <a:buNone/>
              <a:defRPr sz="1400"/>
            </a:lvl2pPr>
            <a:lvl3pPr>
              <a:lnSpc>
                <a:spcPct val="100000"/>
              </a:lnSpc>
              <a:defRPr sz="1200"/>
            </a:lvl3pPr>
            <a:lvl4pPr>
              <a:lnSpc>
                <a:spcPct val="100000"/>
              </a:lnSpc>
              <a:defRPr sz="1100"/>
            </a:lvl4pPr>
            <a:lvl5pPr>
              <a:lnSpc>
                <a:spcPct val="100000"/>
              </a:lnSpc>
              <a:defRPr sz="1050"/>
            </a:lvl5pPr>
          </a:lstStyle>
          <a:p>
            <a:pPr marL="285750" lvl="0" indent="-285750" algn="l" defTabSz="653110" rtl="0" eaLnBrk="1" latinLnBrk="0" hangingPunct="1">
              <a:lnSpc>
                <a:spcPct val="90000"/>
              </a:lnSpc>
              <a:spcBef>
                <a:spcPts val="1200"/>
              </a:spcBef>
              <a:spcAft>
                <a:spcPts val="300"/>
              </a:spcAft>
            </a:pPr>
            <a:r>
              <a:rPr lang="en-US"/>
              <a:t>Click to edit Master text styles</a:t>
            </a:r>
          </a:p>
        </p:txBody>
      </p:sp>
      <p:sp>
        <p:nvSpPr>
          <p:cNvPr id="16" name="Freeform: Shape 15"/>
          <p:cNvSpPr/>
          <p:nvPr userDrawn="1"/>
        </p:nvSpPr>
        <p:spPr>
          <a:xfrm>
            <a:off x="730251" y="5121013"/>
            <a:ext cx="5257772" cy="304800"/>
          </a:xfrm>
          <a:custGeom>
            <a:avLst/>
            <a:gdLst>
              <a:gd name="connsiteX0" fmla="*/ 0 w 5410200"/>
              <a:gd name="connsiteY0" fmla="*/ 0 h 304800"/>
              <a:gd name="connsiteX1" fmla="*/ 152400 w 5410200"/>
              <a:gd name="connsiteY1" fmla="*/ 228600 h 304800"/>
              <a:gd name="connsiteX2" fmla="*/ 5410200 w 5410200"/>
              <a:gd name="connsiteY2" fmla="*/ 228600 h 304800"/>
              <a:gd name="connsiteX3" fmla="*/ 5410200 w 5410200"/>
              <a:gd name="connsiteY3" fmla="*/ 304800 h 304800"/>
              <a:gd name="connsiteX4" fmla="*/ 0 w 5410200"/>
              <a:gd name="connsiteY4" fmla="*/ 304800 h 304800"/>
              <a:gd name="connsiteX5" fmla="*/ 0 w 5410200"/>
              <a:gd name="connsiteY5" fmla="*/ 2286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0200" h="304800">
                <a:moveTo>
                  <a:pt x="0" y="0"/>
                </a:moveTo>
                <a:lnTo>
                  <a:pt x="152400" y="228600"/>
                </a:lnTo>
                <a:lnTo>
                  <a:pt x="5410200" y="228600"/>
                </a:lnTo>
                <a:lnTo>
                  <a:pt x="5410200" y="304800"/>
                </a:lnTo>
                <a:lnTo>
                  <a:pt x="0" y="304800"/>
                </a:lnTo>
                <a:lnTo>
                  <a:pt x="0" y="22860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7" name="Text Placeholder 6"/>
          <p:cNvSpPr>
            <a:spLocks noGrp="1"/>
          </p:cNvSpPr>
          <p:nvPr>
            <p:ph type="body" sz="quarter" idx="13" hasCustomPrompt="1"/>
          </p:nvPr>
        </p:nvSpPr>
        <p:spPr>
          <a:xfrm>
            <a:off x="730250" y="5509343"/>
            <a:ext cx="5257772" cy="501254"/>
          </a:xfrm>
        </p:spPr>
        <p:txBody>
          <a:bodyPr anchor="t" anchorCtr="0"/>
          <a:lstStyle>
            <a:lvl1pPr marL="0" indent="0">
              <a:lnSpc>
                <a:spcPts val="2000"/>
              </a:lnSpc>
              <a:spcBef>
                <a:spcPts val="0"/>
              </a:spcBef>
              <a:spcAft>
                <a:spcPts val="0"/>
              </a:spcAft>
              <a:buNone/>
              <a:defRPr sz="1800" b="1">
                <a:solidFill>
                  <a:schemeClr val="accent2"/>
                </a:solidFill>
              </a:defRPr>
            </a:lvl1pPr>
            <a:lvl2pPr marL="228600" indent="0">
              <a:buNone/>
              <a:defRPr/>
            </a:lvl2pPr>
          </a:lstStyle>
          <a:p>
            <a:pPr lvl="0"/>
            <a:r>
              <a:rPr lang="en-US" dirty="0"/>
              <a:t>Chart Title</a:t>
            </a:r>
            <a:br>
              <a:rPr lang="en-US" dirty="0"/>
            </a:br>
            <a:r>
              <a:rPr lang="en-US" dirty="0"/>
              <a:t>Two Lines Max. </a:t>
            </a:r>
          </a:p>
        </p:txBody>
      </p:sp>
      <p:sp>
        <p:nvSpPr>
          <p:cNvPr id="3" name="Date Placeholder 2"/>
          <p:cNvSpPr>
            <a:spLocks noGrp="1"/>
          </p:cNvSpPr>
          <p:nvPr>
            <p:ph type="dt" sz="half" idx="15"/>
          </p:nvPr>
        </p:nvSpPr>
        <p:spPr/>
        <p:txBody>
          <a:bodyPr/>
          <a:lstStyle/>
          <a:p>
            <a:endParaRPr lang="en-US" dirty="0"/>
          </a:p>
        </p:txBody>
      </p:sp>
      <p:sp>
        <p:nvSpPr>
          <p:cNvPr id="7" name="Footer Placeholder 6"/>
          <p:cNvSpPr>
            <a:spLocks noGrp="1"/>
          </p:cNvSpPr>
          <p:nvPr>
            <p:ph type="ftr" sz="quarter" idx="16"/>
          </p:nvPr>
        </p:nvSpPr>
        <p:spPr/>
        <p:txBody>
          <a:bodyPr/>
          <a:lstStyle/>
          <a:p>
            <a:endParaRPr lang="en-US"/>
          </a:p>
        </p:txBody>
      </p:sp>
      <p:sp>
        <p:nvSpPr>
          <p:cNvPr id="8" name="Slide Number Placeholder 7"/>
          <p:cNvSpPr>
            <a:spLocks noGrp="1"/>
          </p:cNvSpPr>
          <p:nvPr>
            <p:ph type="sldNum" sz="quarter" idx="17"/>
          </p:nvPr>
        </p:nvSpPr>
        <p:spPr/>
        <p:txBody>
          <a:bodyPr/>
          <a:lstStyle/>
          <a:p>
            <a:fld id="{660AB555-BE93-F349-B455-AB45857C3B61}" type="slidenum">
              <a:rPr lang="en-US" smtClean="0"/>
              <a:pPr/>
              <a:t>‹#›</a:t>
            </a:fld>
            <a:endParaRPr lang="en-US" dirty="0"/>
          </a:p>
        </p:txBody>
      </p:sp>
    </p:spTree>
    <p:extLst>
      <p:ext uri="{BB962C8B-B14F-4D97-AF65-F5344CB8AC3E}">
        <p14:creationId xmlns:p14="http://schemas.microsoft.com/office/powerpoint/2010/main" val="27644757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END OF LAYOUTS">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a:off x="2208787" y="2362200"/>
            <a:ext cx="7774425" cy="2133600"/>
          </a:xfrm>
          <a:prstGeom prst="rect">
            <a:avLst/>
          </a:prstGeom>
          <a:noFill/>
        </p:spPr>
        <p:txBody>
          <a:bodyPr wrap="none" lIns="0" tIns="0" rIns="0" bIns="0" rtlCol="0" anchor="ctr">
            <a:noAutofit/>
          </a:bodyPr>
          <a:lstStyle/>
          <a:p>
            <a:pPr algn="ctr"/>
            <a:r>
              <a:rPr lang="en-US" sz="3600" spc="300">
                <a:solidFill>
                  <a:schemeClr val="tx1"/>
                </a:solidFill>
                <a:latin typeface="+mj-lt"/>
                <a:ea typeface="Arial" pitchFamily="34" charset="-128"/>
              </a:rPr>
              <a:t>DO NOT USE ANY LAYOUTS </a:t>
            </a:r>
            <a:br>
              <a:rPr lang="en-US" sz="3600" spc="300">
                <a:solidFill>
                  <a:schemeClr val="tx1"/>
                </a:solidFill>
                <a:latin typeface="+mj-lt"/>
                <a:ea typeface="Arial" pitchFamily="34" charset="-128"/>
              </a:rPr>
            </a:br>
            <a:r>
              <a:rPr lang="en-US" sz="3600" spc="300">
                <a:solidFill>
                  <a:schemeClr val="tx1"/>
                </a:solidFill>
                <a:latin typeface="+mj-lt"/>
                <a:ea typeface="Arial" pitchFamily="34" charset="-128"/>
              </a:rPr>
              <a:t>PAST THIS POINT </a:t>
            </a:r>
            <a:endParaRPr lang="en-US" sz="3600" spc="300" dirty="0" err="1">
              <a:solidFill>
                <a:schemeClr val="tx1"/>
              </a:solidFill>
              <a:latin typeface="+mj-lt"/>
              <a:ea typeface="Arial" pitchFamily="34" charset="-128"/>
            </a:endParaRPr>
          </a:p>
        </p:txBody>
      </p:sp>
    </p:spTree>
    <p:extLst>
      <p:ext uri="{BB962C8B-B14F-4D97-AF65-F5344CB8AC3E}">
        <p14:creationId xmlns:p14="http://schemas.microsoft.com/office/powerpoint/2010/main" val="421069757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4390" y="1371601"/>
            <a:ext cx="4733255" cy="4851399"/>
          </a:xfrm>
        </p:spPr>
        <p:txBody>
          <a:bodyPr/>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pic>
        <p:nvPicPr>
          <p:cNvPr id="20" name="Picture 19"/>
          <p:cNvPicPr>
            <a:picLocks noChangeAspect="1"/>
          </p:cNvPicPr>
          <p:nvPr userDrawn="1"/>
        </p:nvPicPr>
        <p:blipFill>
          <a:blip r:embed="rId2"/>
          <a:stretch>
            <a:fillRect/>
          </a:stretch>
        </p:blipFill>
        <p:spPr>
          <a:xfrm>
            <a:off x="-1" y="1"/>
            <a:ext cx="10097543" cy="332233"/>
          </a:xfrm>
          <a:prstGeom prst="rect">
            <a:avLst/>
          </a:prstGeom>
        </p:spPr>
      </p:pic>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AB555-BE93-F349-B455-AB45857C3B61}" type="slidenum">
              <a:rPr lang="en-US" smtClean="0"/>
              <a:pPr/>
              <a:t>‹#›</a:t>
            </a:fld>
            <a:endParaRPr lang="en-US" dirty="0"/>
          </a:p>
        </p:txBody>
      </p:sp>
      <p:pic>
        <p:nvPicPr>
          <p:cNvPr id="9" name="Picture 8"/>
          <p:cNvPicPr>
            <a:picLocks noChangeAspect="1"/>
          </p:cNvPicPr>
          <p:nvPr userDrawn="1"/>
        </p:nvPicPr>
        <p:blipFill>
          <a:blip r:embed="rId3"/>
          <a:stretch>
            <a:fillRect/>
          </a:stretch>
        </p:blipFill>
        <p:spPr>
          <a:xfrm>
            <a:off x="10390159" y="1"/>
            <a:ext cx="1801841" cy="2331725"/>
          </a:xfrm>
          <a:prstGeom prst="rect">
            <a:avLst/>
          </a:prstGeom>
        </p:spPr>
      </p:pic>
      <p:sp>
        <p:nvSpPr>
          <p:cNvPr id="10" name="Content Placeholder 3"/>
          <p:cNvSpPr>
            <a:spLocks noGrp="1"/>
          </p:cNvSpPr>
          <p:nvPr>
            <p:ph sz="half" idx="2"/>
          </p:nvPr>
        </p:nvSpPr>
        <p:spPr>
          <a:xfrm>
            <a:off x="5509697" y="1371600"/>
            <a:ext cx="4733256" cy="4851398"/>
          </a:xfrm>
        </p:spPr>
        <p:txBody>
          <a:bodyPr/>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2943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84391" y="2251067"/>
            <a:ext cx="4733256" cy="3971933"/>
          </a:xfrm>
        </p:spPr>
        <p:txBody>
          <a:bodyPr/>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idx="1"/>
          </p:nvPr>
        </p:nvSpPr>
        <p:spPr>
          <a:xfrm>
            <a:off x="737152" y="1371601"/>
            <a:ext cx="4733256" cy="609600"/>
          </a:xfrm>
        </p:spPr>
        <p:txBody>
          <a:bodyPr anchor="b"/>
          <a:lstStyle>
            <a:lvl1pPr marL="0" indent="0">
              <a:lnSpc>
                <a:spcPts val="2000"/>
              </a:lnSpc>
              <a:buNone/>
              <a:defRPr sz="1800" b="1">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5562460" y="1371600"/>
            <a:ext cx="4733256" cy="609601"/>
          </a:xfrm>
        </p:spPr>
        <p:txBody>
          <a:bodyPr anchor="b"/>
          <a:lstStyle>
            <a:lvl1pPr marL="0" indent="0">
              <a:lnSpc>
                <a:spcPts val="2000"/>
              </a:lnSpc>
              <a:buNone/>
              <a:defRPr sz="1800" b="1">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09698" y="2253345"/>
            <a:ext cx="4733256" cy="3936319"/>
          </a:xfrm>
        </p:spPr>
        <p:txBody>
          <a:bodyPr/>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3"/>
          <p:cNvSpPr>
            <a:spLocks noGrp="1"/>
          </p:cNvSpPr>
          <p:nvPr>
            <p:ph type="title"/>
          </p:nvPr>
        </p:nvSpPr>
        <p:spPr/>
        <p:txBody>
          <a:bodyPr/>
          <a:lstStyle/>
          <a:p>
            <a:r>
              <a:rPr lang="en-US"/>
              <a:t>Click to edit Master title style</a:t>
            </a:r>
          </a:p>
        </p:txBody>
      </p:sp>
      <p:pic>
        <p:nvPicPr>
          <p:cNvPr id="25" name="Picture 24"/>
          <p:cNvPicPr>
            <a:picLocks noChangeAspect="1"/>
          </p:cNvPicPr>
          <p:nvPr userDrawn="1"/>
        </p:nvPicPr>
        <p:blipFill>
          <a:blip r:embed="rId2"/>
          <a:stretch>
            <a:fillRect/>
          </a:stretch>
        </p:blipFill>
        <p:spPr>
          <a:xfrm>
            <a:off x="-1" y="1"/>
            <a:ext cx="10097543" cy="332233"/>
          </a:xfrm>
          <a:prstGeom prst="rect">
            <a:avLst/>
          </a:prstGeom>
        </p:spPr>
      </p:pic>
      <p:sp>
        <p:nvSpPr>
          <p:cNvPr id="2" name="Date Placeholder 1"/>
          <p:cNvSpPr>
            <a:spLocks noGrp="1"/>
          </p:cNvSpPr>
          <p:nvPr>
            <p:ph type="dt" sz="half" idx="10"/>
          </p:nvPr>
        </p:nvSpPr>
        <p:spPr/>
        <p:txBody>
          <a:bodyPr/>
          <a:lstStyle/>
          <a:p>
            <a:endParaRPr lang="en-US" dirty="0"/>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660AB555-BE93-F349-B455-AB45857C3B61}" type="slidenum">
              <a:rPr lang="en-US" smtClean="0"/>
              <a:pPr/>
              <a:t>‹#›</a:t>
            </a:fld>
            <a:endParaRPr lang="en-US" dirty="0"/>
          </a:p>
        </p:txBody>
      </p:sp>
      <p:cxnSp>
        <p:nvCxnSpPr>
          <p:cNvPr id="10" name="Straight Connector 9"/>
          <p:cNvCxnSpPr/>
          <p:nvPr userDrawn="1"/>
        </p:nvCxnSpPr>
        <p:spPr>
          <a:xfrm>
            <a:off x="737152" y="2057400"/>
            <a:ext cx="429880" cy="0"/>
          </a:xfrm>
          <a:prstGeom prst="line">
            <a:avLst/>
          </a:prstGeom>
          <a:ln w="762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5562460" y="2057400"/>
            <a:ext cx="429880" cy="0"/>
          </a:xfrm>
          <a:prstGeom prst="line">
            <a:avLst/>
          </a:prstGeom>
          <a:ln w="76200">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3"/>
          <a:stretch>
            <a:fillRect/>
          </a:stretch>
        </p:blipFill>
        <p:spPr>
          <a:xfrm>
            <a:off x="10390159" y="1"/>
            <a:ext cx="1801841" cy="2331725"/>
          </a:xfrm>
          <a:prstGeom prst="rect">
            <a:avLst/>
          </a:prstGeom>
        </p:spPr>
      </p:pic>
    </p:spTree>
    <p:extLst>
      <p:ext uri="{BB962C8B-B14F-4D97-AF65-F5344CB8AC3E}">
        <p14:creationId xmlns:p14="http://schemas.microsoft.com/office/powerpoint/2010/main" val="536815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Title 1"/>
          <p:cNvSpPr>
            <a:spLocks noGrp="1"/>
          </p:cNvSpPr>
          <p:nvPr>
            <p:ph type="title"/>
          </p:nvPr>
        </p:nvSpPr>
        <p:spPr>
          <a:xfrm>
            <a:off x="737152" y="409301"/>
            <a:ext cx="9360391" cy="690154"/>
          </a:xfrm>
        </p:spPr>
        <p:txBody>
          <a:bodyPr/>
          <a:lstStyle/>
          <a:p>
            <a:r>
              <a:rPr lang="en-US"/>
              <a:t>Click to edit Master title style</a:t>
            </a:r>
            <a:endParaRPr lang="en-US" dirty="0"/>
          </a:p>
        </p:txBody>
      </p:sp>
      <p:pic>
        <p:nvPicPr>
          <p:cNvPr id="8" name="Picture 7"/>
          <p:cNvPicPr>
            <a:picLocks noChangeAspect="1"/>
          </p:cNvPicPr>
          <p:nvPr userDrawn="1"/>
        </p:nvPicPr>
        <p:blipFill>
          <a:blip r:embed="rId2"/>
          <a:stretch>
            <a:fillRect/>
          </a:stretch>
        </p:blipFill>
        <p:spPr>
          <a:xfrm>
            <a:off x="10390159" y="1"/>
            <a:ext cx="1801841" cy="2331725"/>
          </a:xfrm>
          <a:prstGeom prst="rect">
            <a:avLst/>
          </a:prstGeom>
        </p:spPr>
      </p:pic>
      <p:pic>
        <p:nvPicPr>
          <p:cNvPr id="15" name="Picture 14"/>
          <p:cNvPicPr>
            <a:picLocks noChangeAspect="1"/>
          </p:cNvPicPr>
          <p:nvPr userDrawn="1"/>
        </p:nvPicPr>
        <p:blipFill>
          <a:blip r:embed="rId3"/>
          <a:stretch>
            <a:fillRect/>
          </a:stretch>
        </p:blipFill>
        <p:spPr>
          <a:xfrm>
            <a:off x="-1" y="1"/>
            <a:ext cx="10097543" cy="332233"/>
          </a:xfrm>
          <a:prstGeom prst="rect">
            <a:avLst/>
          </a:prstGeom>
        </p:spPr>
      </p:pic>
      <p:sp>
        <p:nvSpPr>
          <p:cNvPr id="2" name="Date Placeholder 1"/>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AB555-BE93-F349-B455-AB45857C3B61}" type="slidenum">
              <a:rPr lang="en-US" smtClean="0"/>
              <a:pPr/>
              <a:t>‹#›</a:t>
            </a:fld>
            <a:endParaRPr lang="en-US" dirty="0"/>
          </a:p>
        </p:txBody>
      </p:sp>
    </p:spTree>
    <p:extLst>
      <p:ext uri="{BB962C8B-B14F-4D97-AF65-F5344CB8AC3E}">
        <p14:creationId xmlns:p14="http://schemas.microsoft.com/office/powerpoint/2010/main" val="737194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1" y="1"/>
            <a:ext cx="10097543" cy="332233"/>
          </a:xfrm>
          <a:prstGeom prst="rect">
            <a:avLst/>
          </a:prstGeom>
        </p:spPr>
      </p:pic>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0AB555-BE93-F349-B455-AB45857C3B61}" type="slidenum">
              <a:rPr lang="en-US" smtClean="0"/>
              <a:pPr/>
              <a:t>‹#›</a:t>
            </a:fld>
            <a:endParaRPr lang="en-US" dirty="0"/>
          </a:p>
        </p:txBody>
      </p:sp>
      <p:pic>
        <p:nvPicPr>
          <p:cNvPr id="6" name="Picture 5"/>
          <p:cNvPicPr>
            <a:picLocks noChangeAspect="1"/>
          </p:cNvPicPr>
          <p:nvPr userDrawn="1"/>
        </p:nvPicPr>
        <p:blipFill>
          <a:blip r:embed="rId3"/>
          <a:stretch>
            <a:fillRect/>
          </a:stretch>
        </p:blipFill>
        <p:spPr>
          <a:xfrm>
            <a:off x="10390159" y="1"/>
            <a:ext cx="1801841" cy="2331725"/>
          </a:xfrm>
          <a:prstGeom prst="rect">
            <a:avLst/>
          </a:prstGeom>
        </p:spPr>
      </p:pic>
    </p:spTree>
    <p:extLst>
      <p:ext uri="{BB962C8B-B14F-4D97-AF65-F5344CB8AC3E}">
        <p14:creationId xmlns:p14="http://schemas.microsoft.com/office/powerpoint/2010/main" val="3712646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37152" y="2057400"/>
            <a:ext cx="4034874" cy="4132263"/>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15" name="Title 14"/>
          <p:cNvSpPr>
            <a:spLocks noGrp="1"/>
          </p:cNvSpPr>
          <p:nvPr>
            <p:ph type="title"/>
          </p:nvPr>
        </p:nvSpPr>
        <p:spPr>
          <a:xfrm>
            <a:off x="737152" y="409301"/>
            <a:ext cx="4034874" cy="1419499"/>
          </a:xfrm>
        </p:spPr>
        <p:txBody>
          <a:bodyPr anchor="b"/>
          <a:lstStyle/>
          <a:p>
            <a:r>
              <a:rPr lang="en-US"/>
              <a:t>Click to edit Master title style</a:t>
            </a:r>
          </a:p>
        </p:txBody>
      </p:sp>
      <p:sp>
        <p:nvSpPr>
          <p:cNvPr id="16" name="Content Placeholder 5"/>
          <p:cNvSpPr>
            <a:spLocks noGrp="1"/>
          </p:cNvSpPr>
          <p:nvPr>
            <p:ph sz="quarter" idx="4" hasCustomPrompt="1"/>
          </p:nvPr>
        </p:nvSpPr>
        <p:spPr>
          <a:xfrm>
            <a:off x="5562460" y="409301"/>
            <a:ext cx="4733256" cy="5780363"/>
          </a:xfrm>
        </p:spPr>
        <p:txBody>
          <a:bodyPr/>
          <a:lstStyle>
            <a:lvl1pPr>
              <a:defRPr sz="1800" baseline="0"/>
            </a:lvl1pPr>
            <a:lvl2pPr>
              <a:defRPr sz="1600"/>
            </a:lvl2pPr>
            <a:lvl3pPr>
              <a:defRPr sz="1400"/>
            </a:lvl3pPr>
            <a:lvl4pPr>
              <a:defRPr sz="1200"/>
            </a:lvl4pPr>
            <a:lvl5pPr>
              <a:defRPr sz="1100"/>
            </a:lvl5pPr>
          </a:lstStyle>
          <a:p>
            <a:pPr lvl="0"/>
            <a:r>
              <a:rPr lang="en-US" dirty="0"/>
              <a:t>Click icon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9" name="Picture 18"/>
          <p:cNvPicPr>
            <a:picLocks noChangeAspect="1"/>
          </p:cNvPicPr>
          <p:nvPr userDrawn="1"/>
        </p:nvPicPr>
        <p:blipFill>
          <a:blip r:embed="rId2"/>
          <a:stretch>
            <a:fillRect/>
          </a:stretch>
        </p:blipFill>
        <p:spPr>
          <a:xfrm>
            <a:off x="-1" y="1"/>
            <a:ext cx="10097543" cy="332233"/>
          </a:xfrm>
          <a:prstGeom prst="rect">
            <a:avLst/>
          </a:prstGeom>
        </p:spPr>
      </p:pic>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0AB555-BE93-F349-B455-AB45857C3B61}" type="slidenum">
              <a:rPr lang="en-US" smtClean="0"/>
              <a:pPr/>
              <a:t>‹#›</a:t>
            </a:fld>
            <a:endParaRPr lang="en-US" dirty="0"/>
          </a:p>
        </p:txBody>
      </p:sp>
      <p:pic>
        <p:nvPicPr>
          <p:cNvPr id="9" name="Picture 8"/>
          <p:cNvPicPr>
            <a:picLocks noChangeAspect="1"/>
          </p:cNvPicPr>
          <p:nvPr userDrawn="1"/>
        </p:nvPicPr>
        <p:blipFill>
          <a:blip r:embed="rId3"/>
          <a:stretch>
            <a:fillRect/>
          </a:stretch>
        </p:blipFill>
        <p:spPr>
          <a:xfrm>
            <a:off x="10390159" y="1"/>
            <a:ext cx="1801841" cy="2331725"/>
          </a:xfrm>
          <a:prstGeom prst="rect">
            <a:avLst/>
          </a:prstGeom>
        </p:spPr>
      </p:pic>
    </p:spTree>
    <p:extLst>
      <p:ext uri="{BB962C8B-B14F-4D97-AF65-F5344CB8AC3E}">
        <p14:creationId xmlns:p14="http://schemas.microsoft.com/office/powerpoint/2010/main" val="54265751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50" Type="http://schemas.openxmlformats.org/officeDocument/2006/relationships/image" Target="../media/image4.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3"/>
          </p:nvPr>
        </p:nvSpPr>
        <p:spPr>
          <a:xfrm>
            <a:off x="1980128" y="6572923"/>
            <a:ext cx="7818716" cy="110668"/>
          </a:xfrm>
          <a:prstGeom prst="rect">
            <a:avLst/>
          </a:prstGeom>
        </p:spPr>
        <p:txBody>
          <a:bodyPr vert="horz" lIns="0" tIns="0" rIns="0" bIns="0" rtlCol="0" anchor="ctr"/>
          <a:lstStyle>
            <a:lvl1pPr marL="0" marR="0" indent="0" algn="r" defTabSz="544106" rtl="0" eaLnBrk="1" fontAlgn="auto" latinLnBrk="0" hangingPunct="1">
              <a:lnSpc>
                <a:spcPct val="100000"/>
              </a:lnSpc>
              <a:spcBef>
                <a:spcPts val="0"/>
              </a:spcBef>
              <a:spcAft>
                <a:spcPts val="0"/>
              </a:spcAft>
              <a:buClrTx/>
              <a:buSzTx/>
              <a:buFontTx/>
              <a:buNone/>
              <a:tabLst/>
              <a:defRPr sz="650" cap="all" baseline="0">
                <a:solidFill>
                  <a:schemeClr val="tx1">
                    <a:tint val="75000"/>
                  </a:schemeClr>
                </a:solidFill>
              </a:defRPr>
            </a:lvl1pPr>
          </a:lstStyle>
          <a:p>
            <a:endParaRPr lang="en-US" dirty="0"/>
          </a:p>
        </p:txBody>
      </p:sp>
      <p:sp>
        <p:nvSpPr>
          <p:cNvPr id="2" name="Title Placeholder 1"/>
          <p:cNvSpPr>
            <a:spLocks noGrp="1"/>
          </p:cNvSpPr>
          <p:nvPr>
            <p:ph type="title"/>
          </p:nvPr>
        </p:nvSpPr>
        <p:spPr>
          <a:xfrm>
            <a:off x="737152" y="409301"/>
            <a:ext cx="9360391" cy="690154"/>
          </a:xfrm>
          <a:prstGeom prst="rect">
            <a:avLst/>
          </a:prstGeom>
        </p:spPr>
        <p:txBody>
          <a:bodyPr vert="horz" lIns="0" tIns="0" rIns="0" bIns="0" rtlCol="0" anchor="t" anchorCtr="0">
            <a:noAutofit/>
          </a:bodyPr>
          <a:lstStyle/>
          <a:p>
            <a:r>
              <a:rPr lang="en-US" dirty="0"/>
              <a:t>Title and Content Layout, </a:t>
            </a:r>
            <a:br>
              <a:rPr lang="en-US" dirty="0"/>
            </a:br>
            <a:r>
              <a:rPr lang="en-US" dirty="0"/>
              <a:t>Arial bold 22pt.</a:t>
            </a:r>
          </a:p>
        </p:txBody>
      </p:sp>
      <p:sp>
        <p:nvSpPr>
          <p:cNvPr id="3" name="Text Placeholder 2"/>
          <p:cNvSpPr>
            <a:spLocks noGrp="1"/>
          </p:cNvSpPr>
          <p:nvPr>
            <p:ph type="body" idx="1"/>
          </p:nvPr>
        </p:nvSpPr>
        <p:spPr>
          <a:xfrm>
            <a:off x="684391" y="1371601"/>
            <a:ext cx="9413152" cy="4851399"/>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7" name="Date Placeholder 3"/>
          <p:cNvSpPr>
            <a:spLocks noGrp="1"/>
          </p:cNvSpPr>
          <p:nvPr>
            <p:ph type="dt" sz="half" idx="2"/>
          </p:nvPr>
        </p:nvSpPr>
        <p:spPr>
          <a:xfrm>
            <a:off x="9903033" y="6569177"/>
            <a:ext cx="461278" cy="110667"/>
          </a:xfrm>
          <a:prstGeom prst="rect">
            <a:avLst/>
          </a:prstGeom>
        </p:spPr>
        <p:txBody>
          <a:bodyPr lIns="0" tIns="0" rIns="0" bIns="0" anchor="ctr"/>
          <a:lstStyle>
            <a:lvl1pPr algn="r">
              <a:defRPr sz="650" b="0">
                <a:solidFill>
                  <a:schemeClr val="accent4"/>
                </a:solidFill>
              </a:defRPr>
            </a:lvl1pPr>
          </a:lstStyle>
          <a:p>
            <a:endParaRPr lang="en-US" dirty="0"/>
          </a:p>
        </p:txBody>
      </p:sp>
      <p:sp>
        <p:nvSpPr>
          <p:cNvPr id="11" name="Slide Number Placeholder 5"/>
          <p:cNvSpPr>
            <a:spLocks noGrp="1"/>
          </p:cNvSpPr>
          <p:nvPr>
            <p:ph type="sldNum" sz="quarter" idx="4"/>
          </p:nvPr>
        </p:nvSpPr>
        <p:spPr>
          <a:xfrm>
            <a:off x="11548101" y="6316288"/>
            <a:ext cx="264388" cy="363557"/>
          </a:xfrm>
          <a:prstGeom prst="rect">
            <a:avLst/>
          </a:prstGeom>
        </p:spPr>
        <p:txBody>
          <a:bodyPr lIns="0" tIns="0" rIns="0" bIns="0" anchor="b"/>
          <a:lstStyle>
            <a:lvl1pPr algn="r">
              <a:defRPr sz="700" b="0">
                <a:solidFill>
                  <a:schemeClr val="accent6"/>
                </a:solidFill>
              </a:defRPr>
            </a:lvl1pPr>
          </a:lstStyle>
          <a:p>
            <a:fld id="{660AB555-BE93-F349-B455-AB45857C3B61}" type="slidenum">
              <a:rPr lang="en-US" smtClean="0"/>
              <a:pPr/>
              <a:t>‹#›</a:t>
            </a:fld>
            <a:endParaRPr lang="en-US" dirty="0"/>
          </a:p>
        </p:txBody>
      </p:sp>
      <p:pic>
        <p:nvPicPr>
          <p:cNvPr id="12" name="Picture 11"/>
          <p:cNvPicPr>
            <a:picLocks noChangeAspect="1"/>
          </p:cNvPicPr>
          <p:nvPr userDrawn="1"/>
        </p:nvPicPr>
        <p:blipFill rotWithShape="1">
          <a:blip r:embed="rId47"/>
          <a:srcRect l="-1" r="33786" b="37881"/>
          <a:stretch/>
        </p:blipFill>
        <p:spPr>
          <a:xfrm>
            <a:off x="10491534" y="6508892"/>
            <a:ext cx="988217" cy="255591"/>
          </a:xfrm>
          <a:prstGeom prst="rect">
            <a:avLst/>
          </a:prstGeom>
        </p:spPr>
      </p:pic>
      <p:cxnSp>
        <p:nvCxnSpPr>
          <p:cNvPr id="13" name="Straight Connector 12"/>
          <p:cNvCxnSpPr/>
          <p:nvPr userDrawn="1"/>
        </p:nvCxnSpPr>
        <p:spPr>
          <a:xfrm>
            <a:off x="737152" y="6503322"/>
            <a:ext cx="9061692" cy="0"/>
          </a:xfrm>
          <a:prstGeom prst="line">
            <a:avLst/>
          </a:prstGeom>
          <a:ln w="317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5" name="Footer Placeholder 3"/>
          <p:cNvSpPr txBox="1">
            <a:spLocks/>
          </p:cNvSpPr>
          <p:nvPr userDrawn="1"/>
        </p:nvSpPr>
        <p:spPr>
          <a:xfrm>
            <a:off x="737152" y="6569175"/>
            <a:ext cx="1097694" cy="110668"/>
          </a:xfrm>
          <a:prstGeom prst="rect">
            <a:avLst/>
          </a:prstGeom>
        </p:spPr>
        <p:txBody>
          <a:bodyPr vert="horz" lIns="0" tIns="0" rIns="0" bIns="0" rtlCol="0" anchor="ctr"/>
          <a:lstStyle>
            <a:defPPr>
              <a:defRPr lang="en-US"/>
            </a:defPPr>
            <a:lvl1pPr marL="0" algn="ctr" defTabSz="457200" rtl="0" eaLnBrk="1" latinLnBrk="0" hangingPunct="1">
              <a:defRPr sz="1200" kern="1200">
                <a:solidFill>
                  <a:schemeClr val="bg1">
                    <a:lumMod val="6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650" kern="1200" dirty="0">
                <a:solidFill>
                  <a:schemeClr val="bg1">
                    <a:lumMod val="65000"/>
                  </a:schemeClr>
                </a:solidFill>
              </a:rPr>
              <a:t>Asurion_Internal_Use_Only</a:t>
            </a:r>
            <a:endParaRPr lang="en-US" sz="650" dirty="0"/>
          </a:p>
        </p:txBody>
      </p:sp>
      <p:sp>
        <p:nvSpPr>
          <p:cNvPr id="14" name="TextBox 13"/>
          <p:cNvSpPr txBox="1"/>
          <p:nvPr userDrawn="1"/>
        </p:nvSpPr>
        <p:spPr>
          <a:xfrm>
            <a:off x="354899" y="6314084"/>
            <a:ext cx="264388" cy="365760"/>
          </a:xfrm>
          <a:prstGeom prst="rect">
            <a:avLst/>
          </a:prstGeom>
          <a:noFill/>
        </p:spPr>
        <p:txBody>
          <a:bodyPr wrap="none" lIns="0" tIns="0" rIns="0" bIns="0" rtlCol="0" anchor="b">
            <a:noAutofit/>
          </a:bodyPr>
          <a:lstStyle/>
          <a:p>
            <a:fld id="{026D8043-6DE0-E44B-94F4-E2A13960E6AE}" type="slidenum">
              <a:rPr lang="en-US" sz="700" smtClean="0">
                <a:solidFill>
                  <a:schemeClr val="accent4"/>
                </a:solidFill>
                <a:latin typeface="+mj-lt"/>
                <a:ea typeface="Arial" pitchFamily="34" charset="-128"/>
              </a:rPr>
              <a:t>‹#›</a:t>
            </a:fld>
            <a:endParaRPr lang="en-US" sz="700" dirty="0">
              <a:solidFill>
                <a:schemeClr val="accent4"/>
              </a:solidFill>
              <a:latin typeface="+mj-lt"/>
              <a:ea typeface="Arial" pitchFamily="34" charset="-128"/>
            </a:endParaRPr>
          </a:p>
        </p:txBody>
      </p:sp>
    </p:spTree>
    <p:extLst>
      <p:ext uri="{BB962C8B-B14F-4D97-AF65-F5344CB8AC3E}">
        <p14:creationId xmlns:p14="http://schemas.microsoft.com/office/powerpoint/2010/main" val="19213294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Lst>
  <p:hf sldNum="0" hdr="0" ftr="0" dt="0"/>
  <p:txStyles>
    <p:titleStyle>
      <a:lvl1pPr algn="l" defTabSz="653110" rtl="0" eaLnBrk="1" latinLnBrk="0" hangingPunct="1">
        <a:lnSpc>
          <a:spcPts val="2500"/>
        </a:lnSpc>
        <a:spcBef>
          <a:spcPct val="0"/>
        </a:spcBef>
        <a:buNone/>
        <a:defRPr sz="2200" b="1" kern="1200" cap="none" spc="-40" baseline="0">
          <a:solidFill>
            <a:schemeClr val="accent1"/>
          </a:solidFill>
          <a:latin typeface="+mj-lt"/>
          <a:ea typeface="+mj-ea"/>
          <a:cs typeface="Arial"/>
        </a:defRPr>
      </a:lvl1pPr>
    </p:titleStyle>
    <p:bodyStyle>
      <a:lvl1pPr marL="61913" indent="-61913" algn="l" defTabSz="653110" rtl="0" eaLnBrk="1" latinLnBrk="0" hangingPunct="1">
        <a:lnSpc>
          <a:spcPts val="2200"/>
        </a:lnSpc>
        <a:spcBef>
          <a:spcPts val="800"/>
        </a:spcBef>
        <a:spcAft>
          <a:spcPts val="0"/>
        </a:spcAft>
        <a:buClr>
          <a:schemeClr val="bg1"/>
        </a:buClr>
        <a:buSzPct val="25000"/>
        <a:buFont typeface="Arial" charset="-120"/>
        <a:buChar char=" "/>
        <a:tabLst/>
        <a:defRPr sz="1800" b="0" kern="1200">
          <a:solidFill>
            <a:schemeClr val="tx1"/>
          </a:solidFill>
          <a:latin typeface="+mj-lt"/>
          <a:ea typeface="+mn-ea"/>
          <a:cs typeface="Arial"/>
        </a:defRPr>
      </a:lvl1pPr>
      <a:lvl2pPr marL="411480" indent="-182880" algn="l" defTabSz="653110" rtl="0" eaLnBrk="1" latinLnBrk="0" hangingPunct="1">
        <a:lnSpc>
          <a:spcPts val="1800"/>
        </a:lnSpc>
        <a:spcBef>
          <a:spcPts val="800"/>
        </a:spcBef>
        <a:spcAft>
          <a:spcPts val="0"/>
        </a:spcAft>
        <a:buClr>
          <a:schemeClr val="tx2"/>
        </a:buClr>
        <a:buFontTx/>
        <a:buBlip>
          <a:blip r:embed="rId48"/>
        </a:buBlip>
        <a:defRPr sz="1600" b="0" kern="1200">
          <a:solidFill>
            <a:schemeClr val="tx1"/>
          </a:solidFill>
          <a:latin typeface="+mj-lt"/>
          <a:ea typeface="+mn-ea"/>
          <a:cs typeface="Arial"/>
        </a:defRPr>
      </a:lvl2pPr>
      <a:lvl3pPr marL="640080" indent="-182880" algn="l" defTabSz="653110" rtl="0" eaLnBrk="1" latinLnBrk="0" hangingPunct="1">
        <a:lnSpc>
          <a:spcPts val="1600"/>
        </a:lnSpc>
        <a:spcBef>
          <a:spcPts val="800"/>
        </a:spcBef>
        <a:spcAft>
          <a:spcPts val="0"/>
        </a:spcAft>
        <a:buClr>
          <a:schemeClr val="accent2"/>
        </a:buClr>
        <a:buSzPct val="100000"/>
        <a:buFontTx/>
        <a:buBlip>
          <a:blip r:embed="rId49"/>
        </a:buBlip>
        <a:defRPr sz="1400" b="0" kern="1200">
          <a:solidFill>
            <a:schemeClr val="tx1"/>
          </a:solidFill>
          <a:latin typeface="+mj-lt"/>
          <a:ea typeface="+mn-ea"/>
          <a:cs typeface="Arial"/>
        </a:defRPr>
      </a:lvl3pPr>
      <a:lvl4pPr marL="914400" indent="-182880" algn="l" defTabSz="653110" rtl="0" eaLnBrk="1" latinLnBrk="0" hangingPunct="1">
        <a:spcBef>
          <a:spcPts val="800"/>
        </a:spcBef>
        <a:spcAft>
          <a:spcPts val="0"/>
        </a:spcAft>
        <a:buClr>
          <a:schemeClr val="bg2"/>
        </a:buClr>
        <a:buFontTx/>
        <a:buBlip>
          <a:blip r:embed="rId50"/>
        </a:buBlip>
        <a:defRPr sz="1200" b="0" kern="1200">
          <a:solidFill>
            <a:schemeClr val="tx1"/>
          </a:solidFill>
          <a:latin typeface="+mj-lt"/>
          <a:ea typeface="+mn-ea"/>
          <a:cs typeface="Arial"/>
        </a:defRPr>
      </a:lvl4pPr>
      <a:lvl5pPr marL="1143000" indent="-182880" algn="l" defTabSz="653110" rtl="0" eaLnBrk="1" latinLnBrk="0" hangingPunct="1">
        <a:spcBef>
          <a:spcPts val="800"/>
        </a:spcBef>
        <a:spcAft>
          <a:spcPts val="0"/>
        </a:spcAft>
        <a:buClr>
          <a:schemeClr val="accent2"/>
        </a:buClr>
        <a:buSzPct val="70000"/>
        <a:buFontTx/>
        <a:buBlip>
          <a:blip r:embed="rId49"/>
        </a:buBlip>
        <a:defRPr sz="1100" b="0" kern="1200">
          <a:solidFill>
            <a:schemeClr val="tx1"/>
          </a:solidFill>
          <a:latin typeface="+mj-lt"/>
          <a:ea typeface="+mn-ea"/>
          <a:cs typeface="Arial"/>
        </a:defRPr>
      </a:lvl5pPr>
      <a:lvl6pPr marL="3592106" indent="-326555" algn="l" defTabSz="653110" rtl="0" eaLnBrk="1" latinLnBrk="0" hangingPunct="1">
        <a:spcBef>
          <a:spcPct val="20000"/>
        </a:spcBef>
        <a:buFont typeface="Arial"/>
        <a:buChar char="•"/>
        <a:defRPr sz="2900" kern="1200">
          <a:solidFill>
            <a:schemeClr val="tx1"/>
          </a:solidFill>
          <a:latin typeface="+mn-lt"/>
          <a:ea typeface="+mn-ea"/>
          <a:cs typeface="+mn-cs"/>
        </a:defRPr>
      </a:lvl6pPr>
      <a:lvl7pPr marL="4245216" indent="-326555" algn="l" defTabSz="653110" rtl="0" eaLnBrk="1" latinLnBrk="0" hangingPunct="1">
        <a:spcBef>
          <a:spcPct val="20000"/>
        </a:spcBef>
        <a:buFont typeface="Arial"/>
        <a:buChar char="•"/>
        <a:defRPr sz="2900" kern="1200">
          <a:solidFill>
            <a:schemeClr val="tx1"/>
          </a:solidFill>
          <a:latin typeface="+mn-lt"/>
          <a:ea typeface="+mn-ea"/>
          <a:cs typeface="+mn-cs"/>
        </a:defRPr>
      </a:lvl7pPr>
      <a:lvl8pPr marL="4898327" indent="-326555" algn="l" defTabSz="653110" rtl="0" eaLnBrk="1" latinLnBrk="0" hangingPunct="1">
        <a:spcBef>
          <a:spcPct val="20000"/>
        </a:spcBef>
        <a:buFont typeface="Arial"/>
        <a:buChar char="•"/>
        <a:defRPr sz="2900" kern="1200">
          <a:solidFill>
            <a:schemeClr val="tx1"/>
          </a:solidFill>
          <a:latin typeface="+mn-lt"/>
          <a:ea typeface="+mn-ea"/>
          <a:cs typeface="+mn-cs"/>
        </a:defRPr>
      </a:lvl8pPr>
      <a:lvl9pPr marL="5551437" indent="-326555" algn="l" defTabSz="653110" rtl="0" eaLnBrk="1" latinLnBrk="0" hangingPunct="1">
        <a:spcBef>
          <a:spcPct val="20000"/>
        </a:spcBef>
        <a:buFont typeface="Arial"/>
        <a:buChar char="•"/>
        <a:defRPr sz="2900" kern="1200">
          <a:solidFill>
            <a:schemeClr val="tx1"/>
          </a:solidFill>
          <a:latin typeface="+mn-lt"/>
          <a:ea typeface="+mn-ea"/>
          <a:cs typeface="+mn-cs"/>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9">
          <p15:clr>
            <a:srgbClr val="F26B43"/>
          </p15:clr>
        </p15:guide>
        <p15:guide id="2" pos="7223">
          <p15:clr>
            <a:srgbClr val="F26B43"/>
          </p15:clr>
        </p15:guide>
        <p15:guide id="3" pos="460">
          <p15:clr>
            <a:srgbClr val="F26B43"/>
          </p15:clr>
        </p15:guide>
        <p15:guide id="4" orient="horz" pos="3923">
          <p15:clr>
            <a:srgbClr val="F26B43"/>
          </p15:clr>
        </p15:guide>
        <p15:guide id="5" orient="horz" pos="864">
          <p15:clr>
            <a:srgbClr val="F26B43"/>
          </p15:clr>
        </p15:guide>
        <p15:guide id="7" orient="horz" pos="288">
          <p15:clr>
            <a:srgbClr val="F26B43"/>
          </p15:clr>
        </p15:guide>
        <p15:guide id="8" pos="2108">
          <p15:clr>
            <a:srgbClr val="F26B43"/>
          </p15:clr>
        </p15:guide>
        <p15:guide id="9" pos="3836">
          <p15:clr>
            <a:srgbClr val="F26B43"/>
          </p15:clr>
        </p15:guide>
        <p15:guide id="10" pos="3771">
          <p15:clr>
            <a:srgbClr val="F26B43"/>
          </p15:clr>
        </p15:guide>
        <p15:guide id="11" pos="3912">
          <p15:clr>
            <a:srgbClr val="F26B43"/>
          </p15:clr>
        </p15:guide>
        <p15:guide id="12" pos="5554">
          <p15:clr>
            <a:srgbClr val="F26B43"/>
          </p15:clr>
        </p15:guide>
        <p15:guide id="13" orient="horz" pos="2386">
          <p15:clr>
            <a:srgbClr val="F26B43"/>
          </p15:clr>
        </p15:guide>
        <p15:guide id="14" orient="horz" pos="4097">
          <p15:clr>
            <a:srgbClr val="F26B43"/>
          </p15:clr>
        </p15:guide>
        <p15:guide id="15" orient="horz" pos="6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730441" y="4398962"/>
            <a:ext cx="6132371" cy="1089685"/>
          </a:xfrm>
        </p:spPr>
        <p:txBody>
          <a:bodyPr/>
          <a:lstStyle/>
          <a:p>
            <a:r>
              <a:rPr lang="en-US" dirty="0"/>
              <a:t>Evaluating ML models</a:t>
            </a:r>
          </a:p>
          <a:p>
            <a:r>
              <a:rPr lang="en-US" dirty="0"/>
              <a:t>April 2020</a:t>
            </a:r>
          </a:p>
        </p:txBody>
      </p:sp>
    </p:spTree>
    <p:extLst>
      <p:ext uri="{BB962C8B-B14F-4D97-AF65-F5344CB8AC3E}">
        <p14:creationId xmlns:p14="http://schemas.microsoft.com/office/powerpoint/2010/main" val="625405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2E2706-4CCD-7A4B-8444-8AC558B3018F}"/>
              </a:ext>
            </a:extLst>
          </p:cNvPr>
          <p:cNvSpPr>
            <a:spLocks noGrp="1"/>
          </p:cNvSpPr>
          <p:nvPr>
            <p:ph type="title"/>
          </p:nvPr>
        </p:nvSpPr>
        <p:spPr>
          <a:xfrm>
            <a:off x="762000" y="629992"/>
            <a:ext cx="9360391" cy="690154"/>
          </a:xfrm>
        </p:spPr>
        <p:txBody>
          <a:bodyPr/>
          <a:lstStyle/>
          <a:p>
            <a:r>
              <a:rPr lang="en-US" sz="3600" dirty="0"/>
              <a:t>Precision vs Recall</a:t>
            </a:r>
          </a:p>
        </p:txBody>
      </p:sp>
      <p:pic>
        <p:nvPicPr>
          <p:cNvPr id="6" name="Content Placeholder 5" descr="A screenshot of a cell phone&#10;&#10;Description automatically generated">
            <a:extLst>
              <a:ext uri="{FF2B5EF4-FFF2-40B4-BE49-F238E27FC236}">
                <a16:creationId xmlns:a16="http://schemas.microsoft.com/office/drawing/2014/main" id="{FAEE33A0-3E9C-5143-B4D7-8B314342B89A}"/>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990440" y="1320146"/>
            <a:ext cx="7151694" cy="4851400"/>
          </a:xfrm>
        </p:spPr>
      </p:pic>
    </p:spTree>
    <p:extLst>
      <p:ext uri="{BB962C8B-B14F-4D97-AF65-F5344CB8AC3E}">
        <p14:creationId xmlns:p14="http://schemas.microsoft.com/office/powerpoint/2010/main" val="3246049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2E2706-4CCD-7A4B-8444-8AC558B3018F}"/>
              </a:ext>
            </a:extLst>
          </p:cNvPr>
          <p:cNvSpPr>
            <a:spLocks noGrp="1"/>
          </p:cNvSpPr>
          <p:nvPr>
            <p:ph type="title"/>
          </p:nvPr>
        </p:nvSpPr>
        <p:spPr>
          <a:xfrm>
            <a:off x="762000" y="629992"/>
            <a:ext cx="9360391" cy="690154"/>
          </a:xfrm>
        </p:spPr>
        <p:txBody>
          <a:bodyPr/>
          <a:lstStyle/>
          <a:p>
            <a:r>
              <a:rPr lang="en-US" sz="3600" dirty="0"/>
              <a:t>Precision vs Recall cont.</a:t>
            </a:r>
          </a:p>
        </p:txBody>
      </p:sp>
      <p:pic>
        <p:nvPicPr>
          <p:cNvPr id="7" name="Content Placeholder 6" descr="A close up of a map&#10;&#10;Description automatically generated">
            <a:extLst>
              <a:ext uri="{FF2B5EF4-FFF2-40B4-BE49-F238E27FC236}">
                <a16:creationId xmlns:a16="http://schemas.microsoft.com/office/drawing/2014/main" id="{C16344C9-B28D-254A-B893-830B66DF1E0D}"/>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495297" y="1626703"/>
            <a:ext cx="5618848" cy="3811980"/>
          </a:xfrm>
        </p:spPr>
      </p:pic>
      <p:pic>
        <p:nvPicPr>
          <p:cNvPr id="9" name="Picture 8" descr="A close up of a map&#10;&#10;Description automatically generated">
            <a:extLst>
              <a:ext uri="{FF2B5EF4-FFF2-40B4-BE49-F238E27FC236}">
                <a16:creationId xmlns:a16="http://schemas.microsoft.com/office/drawing/2014/main" id="{6C2A7D3F-6483-FC4B-BC46-EF5AA53922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7718" y="1626924"/>
            <a:ext cx="5619140" cy="3811979"/>
          </a:xfrm>
          <a:prstGeom prst="rect">
            <a:avLst/>
          </a:prstGeom>
        </p:spPr>
      </p:pic>
      <p:sp>
        <p:nvSpPr>
          <p:cNvPr id="10" name="TextBox 9">
            <a:extLst>
              <a:ext uri="{FF2B5EF4-FFF2-40B4-BE49-F238E27FC236}">
                <a16:creationId xmlns:a16="http://schemas.microsoft.com/office/drawing/2014/main" id="{27E0FEE9-7552-E44C-909A-E677C9A4B902}"/>
              </a:ext>
            </a:extLst>
          </p:cNvPr>
          <p:cNvSpPr txBox="1"/>
          <p:nvPr/>
        </p:nvSpPr>
        <p:spPr>
          <a:xfrm>
            <a:off x="2617519" y="5560183"/>
            <a:ext cx="2013858" cy="370114"/>
          </a:xfrm>
          <a:prstGeom prst="rect">
            <a:avLst/>
          </a:prstGeom>
          <a:noFill/>
        </p:spPr>
        <p:txBody>
          <a:bodyPr wrap="none" lIns="0" tIns="0" rIns="0" bIns="0" rtlCol="0">
            <a:noAutofit/>
          </a:bodyPr>
          <a:lstStyle/>
          <a:p>
            <a:r>
              <a:rPr lang="en-US" sz="1800" dirty="0">
                <a:solidFill>
                  <a:schemeClr val="accent1"/>
                </a:solidFill>
                <a:latin typeface="+mj-lt"/>
                <a:ea typeface="Arial" pitchFamily="34" charset="-128"/>
              </a:rPr>
              <a:t>Horse colic dataset</a:t>
            </a:r>
          </a:p>
        </p:txBody>
      </p:sp>
      <p:sp>
        <p:nvSpPr>
          <p:cNvPr id="11" name="TextBox 10">
            <a:extLst>
              <a:ext uri="{FF2B5EF4-FFF2-40B4-BE49-F238E27FC236}">
                <a16:creationId xmlns:a16="http://schemas.microsoft.com/office/drawing/2014/main" id="{D5BA545C-FA5F-034B-996F-3D45F3319899}"/>
              </a:ext>
            </a:extLst>
          </p:cNvPr>
          <p:cNvSpPr txBox="1"/>
          <p:nvPr/>
        </p:nvSpPr>
        <p:spPr>
          <a:xfrm>
            <a:off x="8325100" y="5560183"/>
            <a:ext cx="1602671" cy="370114"/>
          </a:xfrm>
          <a:prstGeom prst="rect">
            <a:avLst/>
          </a:prstGeom>
          <a:noFill/>
        </p:spPr>
        <p:txBody>
          <a:bodyPr wrap="none" lIns="0" tIns="0" rIns="0" bIns="0" rtlCol="0">
            <a:noAutofit/>
          </a:bodyPr>
          <a:lstStyle/>
          <a:p>
            <a:r>
              <a:rPr lang="en-US" sz="1800" dirty="0">
                <a:solidFill>
                  <a:schemeClr val="accent1"/>
                </a:solidFill>
                <a:latin typeface="+mj-lt"/>
                <a:ea typeface="Arial" pitchFamily="34" charset="-128"/>
              </a:rPr>
              <a:t>Titanic </a:t>
            </a:r>
            <a:r>
              <a:rPr lang="en-US" dirty="0">
                <a:solidFill>
                  <a:schemeClr val="accent1"/>
                </a:solidFill>
                <a:latin typeface="+mj-lt"/>
                <a:ea typeface="Arial" pitchFamily="34" charset="-128"/>
              </a:rPr>
              <a:t>dataset</a:t>
            </a:r>
            <a:endParaRPr lang="en-US" sz="1800" dirty="0">
              <a:solidFill>
                <a:schemeClr val="accent1"/>
              </a:solidFill>
              <a:latin typeface="+mj-lt"/>
              <a:ea typeface="Arial" pitchFamily="34" charset="-128"/>
            </a:endParaRPr>
          </a:p>
        </p:txBody>
      </p:sp>
    </p:spTree>
    <p:extLst>
      <p:ext uri="{BB962C8B-B14F-4D97-AF65-F5344CB8AC3E}">
        <p14:creationId xmlns:p14="http://schemas.microsoft.com/office/powerpoint/2010/main" val="4145550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2E2706-4CCD-7A4B-8444-8AC558B3018F}"/>
              </a:ext>
            </a:extLst>
          </p:cNvPr>
          <p:cNvSpPr>
            <a:spLocks noGrp="1"/>
          </p:cNvSpPr>
          <p:nvPr>
            <p:ph type="title"/>
          </p:nvPr>
        </p:nvSpPr>
        <p:spPr>
          <a:xfrm>
            <a:off x="762000" y="629992"/>
            <a:ext cx="9360391" cy="690154"/>
          </a:xfrm>
        </p:spPr>
        <p:txBody>
          <a:bodyPr/>
          <a:lstStyle/>
          <a:p>
            <a:r>
              <a:rPr lang="en-US" sz="3600" dirty="0"/>
              <a:t>ROC AUC</a:t>
            </a:r>
          </a:p>
        </p:txBody>
      </p:sp>
      <p:pic>
        <p:nvPicPr>
          <p:cNvPr id="7" name="Content Placeholder 6" descr="A close up of a map&#10;&#10;Description automatically generated">
            <a:extLst>
              <a:ext uri="{FF2B5EF4-FFF2-40B4-BE49-F238E27FC236}">
                <a16:creationId xmlns:a16="http://schemas.microsoft.com/office/drawing/2014/main" id="{FC978F6D-277E-BE4D-A92B-6C148919541E}"/>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808406" y="1371600"/>
            <a:ext cx="7165488" cy="4851400"/>
          </a:xfrm>
        </p:spPr>
      </p:pic>
    </p:spTree>
    <p:extLst>
      <p:ext uri="{BB962C8B-B14F-4D97-AF65-F5344CB8AC3E}">
        <p14:creationId xmlns:p14="http://schemas.microsoft.com/office/powerpoint/2010/main" val="3255212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2E2706-4CCD-7A4B-8444-8AC558B3018F}"/>
              </a:ext>
            </a:extLst>
          </p:cNvPr>
          <p:cNvSpPr>
            <a:spLocks noGrp="1"/>
          </p:cNvSpPr>
          <p:nvPr>
            <p:ph type="title"/>
          </p:nvPr>
        </p:nvSpPr>
        <p:spPr>
          <a:xfrm>
            <a:off x="762000" y="629992"/>
            <a:ext cx="9360391" cy="690154"/>
          </a:xfrm>
        </p:spPr>
        <p:txBody>
          <a:bodyPr/>
          <a:lstStyle/>
          <a:p>
            <a:r>
              <a:rPr lang="en-US" sz="3600" dirty="0"/>
              <a:t>ROC AUC</a:t>
            </a:r>
          </a:p>
        </p:txBody>
      </p:sp>
      <p:pic>
        <p:nvPicPr>
          <p:cNvPr id="6" name="Content Placeholder 5" descr="A screenshot of a cell phone&#10;&#10;Description automatically generated">
            <a:extLst>
              <a:ext uri="{FF2B5EF4-FFF2-40B4-BE49-F238E27FC236}">
                <a16:creationId xmlns:a16="http://schemas.microsoft.com/office/drawing/2014/main" id="{793CA74D-FE54-3F43-8F30-D446DF06BDA1}"/>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33551" y="1476572"/>
            <a:ext cx="5577444" cy="3784072"/>
          </a:xfrm>
        </p:spPr>
      </p:pic>
      <p:pic>
        <p:nvPicPr>
          <p:cNvPr id="9" name="Picture 8" descr="A screenshot of a cell phone&#10;&#10;Description automatically generated">
            <a:extLst>
              <a:ext uri="{FF2B5EF4-FFF2-40B4-BE49-F238E27FC236}">
                <a16:creationId xmlns:a16="http://schemas.microsoft.com/office/drawing/2014/main" id="{6E7A5CA7-C62D-EA49-A389-C036312FBC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4750" y="1476572"/>
            <a:ext cx="5577444" cy="3776213"/>
          </a:xfrm>
          <a:prstGeom prst="rect">
            <a:avLst/>
          </a:prstGeom>
        </p:spPr>
      </p:pic>
      <p:sp>
        <p:nvSpPr>
          <p:cNvPr id="10" name="TextBox 9">
            <a:extLst>
              <a:ext uri="{FF2B5EF4-FFF2-40B4-BE49-F238E27FC236}">
                <a16:creationId xmlns:a16="http://schemas.microsoft.com/office/drawing/2014/main" id="{C5784506-5B64-C246-8931-6A7D36332533}"/>
              </a:ext>
            </a:extLst>
          </p:cNvPr>
          <p:cNvSpPr txBox="1"/>
          <p:nvPr/>
        </p:nvSpPr>
        <p:spPr>
          <a:xfrm>
            <a:off x="2415973" y="5538156"/>
            <a:ext cx="2037609" cy="370114"/>
          </a:xfrm>
          <a:prstGeom prst="rect">
            <a:avLst/>
          </a:prstGeom>
          <a:noFill/>
        </p:spPr>
        <p:txBody>
          <a:bodyPr wrap="none" lIns="0" tIns="0" rIns="0" bIns="0" rtlCol="0">
            <a:noAutofit/>
          </a:bodyPr>
          <a:lstStyle/>
          <a:p>
            <a:r>
              <a:rPr lang="en-US" sz="1800" dirty="0">
                <a:solidFill>
                  <a:schemeClr val="accent1"/>
                </a:solidFill>
                <a:latin typeface="+mj-lt"/>
                <a:ea typeface="Arial" pitchFamily="34" charset="-128"/>
              </a:rPr>
              <a:t>Horse colic dataset</a:t>
            </a:r>
          </a:p>
        </p:txBody>
      </p:sp>
      <p:sp>
        <p:nvSpPr>
          <p:cNvPr id="11" name="TextBox 10">
            <a:extLst>
              <a:ext uri="{FF2B5EF4-FFF2-40B4-BE49-F238E27FC236}">
                <a16:creationId xmlns:a16="http://schemas.microsoft.com/office/drawing/2014/main" id="{FAF23734-275A-014D-BB0E-B062FAB2B264}"/>
              </a:ext>
            </a:extLst>
          </p:cNvPr>
          <p:cNvSpPr txBox="1"/>
          <p:nvPr/>
        </p:nvSpPr>
        <p:spPr>
          <a:xfrm>
            <a:off x="8145150" y="5538156"/>
            <a:ext cx="1580741" cy="370114"/>
          </a:xfrm>
          <a:prstGeom prst="rect">
            <a:avLst/>
          </a:prstGeom>
          <a:noFill/>
        </p:spPr>
        <p:txBody>
          <a:bodyPr wrap="none" lIns="0" tIns="0" rIns="0" bIns="0" rtlCol="0">
            <a:noAutofit/>
          </a:bodyPr>
          <a:lstStyle/>
          <a:p>
            <a:r>
              <a:rPr lang="en-US" sz="1800" dirty="0">
                <a:solidFill>
                  <a:schemeClr val="accent1"/>
                </a:solidFill>
                <a:latin typeface="+mj-lt"/>
                <a:ea typeface="Arial" pitchFamily="34" charset="-128"/>
              </a:rPr>
              <a:t>Titanic </a:t>
            </a:r>
            <a:r>
              <a:rPr lang="en-US" dirty="0">
                <a:solidFill>
                  <a:schemeClr val="accent1"/>
                </a:solidFill>
                <a:latin typeface="+mj-lt"/>
                <a:ea typeface="Arial" pitchFamily="34" charset="-128"/>
              </a:rPr>
              <a:t>dataset</a:t>
            </a:r>
            <a:endParaRPr lang="en-US" sz="1800" dirty="0">
              <a:solidFill>
                <a:schemeClr val="accent1"/>
              </a:solidFill>
              <a:latin typeface="+mj-lt"/>
              <a:ea typeface="Arial" pitchFamily="34" charset="-128"/>
            </a:endParaRPr>
          </a:p>
        </p:txBody>
      </p:sp>
    </p:spTree>
    <p:extLst>
      <p:ext uri="{BB962C8B-B14F-4D97-AF65-F5344CB8AC3E}">
        <p14:creationId xmlns:p14="http://schemas.microsoft.com/office/powerpoint/2010/main" val="3059973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2E2706-4CCD-7A4B-8444-8AC558B3018F}"/>
              </a:ext>
            </a:extLst>
          </p:cNvPr>
          <p:cNvSpPr>
            <a:spLocks noGrp="1"/>
          </p:cNvSpPr>
          <p:nvPr>
            <p:ph type="title"/>
          </p:nvPr>
        </p:nvSpPr>
        <p:spPr>
          <a:xfrm>
            <a:off x="762000" y="629992"/>
            <a:ext cx="9360391" cy="690154"/>
          </a:xfrm>
        </p:spPr>
        <p:txBody>
          <a:bodyPr/>
          <a:lstStyle/>
          <a:p>
            <a:r>
              <a:rPr lang="en-US" sz="3600" dirty="0"/>
              <a:t>PR AUC  vs ROC AUC – MNIST</a:t>
            </a:r>
          </a:p>
        </p:txBody>
      </p:sp>
      <p:pic>
        <p:nvPicPr>
          <p:cNvPr id="12" name="Content Placeholder 11" descr="A screenshot of a cell phone&#10;&#10;Description automatically generated">
            <a:extLst>
              <a:ext uri="{FF2B5EF4-FFF2-40B4-BE49-F238E27FC236}">
                <a16:creationId xmlns:a16="http://schemas.microsoft.com/office/drawing/2014/main" id="{1B0E5326-1E8A-7B4D-A8A5-3DEDE6663C45}"/>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54641" y="1589908"/>
            <a:ext cx="5522264" cy="3746065"/>
          </a:xfrm>
        </p:spPr>
      </p:pic>
      <p:pic>
        <p:nvPicPr>
          <p:cNvPr id="14" name="Picture 13" descr="A close up of a map&#10;&#10;Description automatically generated">
            <a:extLst>
              <a:ext uri="{FF2B5EF4-FFF2-40B4-BE49-F238E27FC236}">
                <a16:creationId xmlns:a16="http://schemas.microsoft.com/office/drawing/2014/main" id="{0F9B7E44-45B9-2049-9C20-35C50D6D5B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6905" y="1589908"/>
            <a:ext cx="5532915" cy="3746065"/>
          </a:xfrm>
          <a:prstGeom prst="rect">
            <a:avLst/>
          </a:prstGeom>
        </p:spPr>
      </p:pic>
      <p:sp>
        <p:nvSpPr>
          <p:cNvPr id="15" name="TextBox 14">
            <a:extLst>
              <a:ext uri="{FF2B5EF4-FFF2-40B4-BE49-F238E27FC236}">
                <a16:creationId xmlns:a16="http://schemas.microsoft.com/office/drawing/2014/main" id="{FBFC558D-48F3-AC4C-A371-D9FC3278E9AC}"/>
              </a:ext>
            </a:extLst>
          </p:cNvPr>
          <p:cNvSpPr txBox="1"/>
          <p:nvPr/>
        </p:nvSpPr>
        <p:spPr>
          <a:xfrm>
            <a:off x="1893124" y="5542411"/>
            <a:ext cx="2845131" cy="370114"/>
          </a:xfrm>
          <a:prstGeom prst="rect">
            <a:avLst/>
          </a:prstGeom>
          <a:noFill/>
        </p:spPr>
        <p:txBody>
          <a:bodyPr wrap="none" lIns="0" tIns="0" rIns="0" bIns="0" rtlCol="0">
            <a:noAutofit/>
          </a:bodyPr>
          <a:lstStyle/>
          <a:p>
            <a:r>
              <a:rPr lang="en-US" dirty="0">
                <a:solidFill>
                  <a:schemeClr val="accent1"/>
                </a:solidFill>
                <a:latin typeface="+mj-lt"/>
                <a:ea typeface="Arial" pitchFamily="34" charset="-128"/>
              </a:rPr>
              <a:t>AUC: 0.889513877990098</a:t>
            </a:r>
            <a:endParaRPr lang="en-US" sz="1800" dirty="0">
              <a:solidFill>
                <a:schemeClr val="accent1"/>
              </a:solidFill>
              <a:latin typeface="+mj-lt"/>
              <a:ea typeface="Arial" pitchFamily="34" charset="-128"/>
            </a:endParaRPr>
          </a:p>
        </p:txBody>
      </p:sp>
      <p:sp>
        <p:nvSpPr>
          <p:cNvPr id="16" name="TextBox 15">
            <a:extLst>
              <a:ext uri="{FF2B5EF4-FFF2-40B4-BE49-F238E27FC236}">
                <a16:creationId xmlns:a16="http://schemas.microsoft.com/office/drawing/2014/main" id="{9E54D749-1C0F-784B-ACB4-352E15E26591}"/>
              </a:ext>
            </a:extLst>
          </p:cNvPr>
          <p:cNvSpPr txBox="1"/>
          <p:nvPr/>
        </p:nvSpPr>
        <p:spPr>
          <a:xfrm>
            <a:off x="7563259" y="5542411"/>
            <a:ext cx="2934528" cy="370114"/>
          </a:xfrm>
          <a:prstGeom prst="rect">
            <a:avLst/>
          </a:prstGeom>
          <a:noFill/>
        </p:spPr>
        <p:txBody>
          <a:bodyPr wrap="none" lIns="0" tIns="0" rIns="0" bIns="0" rtlCol="0">
            <a:noAutofit/>
          </a:bodyPr>
          <a:lstStyle/>
          <a:p>
            <a:r>
              <a:rPr lang="en-US" dirty="0">
                <a:solidFill>
                  <a:schemeClr val="accent1"/>
                </a:solidFill>
                <a:latin typeface="+mj-lt"/>
                <a:ea typeface="Arial" pitchFamily="34" charset="-128"/>
              </a:rPr>
              <a:t>AUC: 0.9736067962917803</a:t>
            </a:r>
            <a:endParaRPr lang="en-US" sz="1800" dirty="0">
              <a:solidFill>
                <a:schemeClr val="accent1"/>
              </a:solidFill>
              <a:latin typeface="+mj-lt"/>
              <a:ea typeface="Arial" pitchFamily="34" charset="-128"/>
            </a:endParaRPr>
          </a:p>
        </p:txBody>
      </p:sp>
      <p:sp>
        <p:nvSpPr>
          <p:cNvPr id="7" name="TextBox 6">
            <a:extLst>
              <a:ext uri="{FF2B5EF4-FFF2-40B4-BE49-F238E27FC236}">
                <a16:creationId xmlns:a16="http://schemas.microsoft.com/office/drawing/2014/main" id="{4C863909-A496-A94F-929D-8DF5973045C5}"/>
              </a:ext>
            </a:extLst>
          </p:cNvPr>
          <p:cNvSpPr txBox="1"/>
          <p:nvPr/>
        </p:nvSpPr>
        <p:spPr>
          <a:xfrm>
            <a:off x="1893123" y="1238308"/>
            <a:ext cx="2845131" cy="370114"/>
          </a:xfrm>
          <a:prstGeom prst="rect">
            <a:avLst/>
          </a:prstGeom>
          <a:noFill/>
        </p:spPr>
        <p:txBody>
          <a:bodyPr wrap="none" lIns="0" tIns="0" rIns="0" bIns="0" rtlCol="0">
            <a:noAutofit/>
          </a:bodyPr>
          <a:lstStyle/>
          <a:p>
            <a:pPr algn="ctr"/>
            <a:r>
              <a:rPr lang="en-US" sz="2400" b="1" dirty="0">
                <a:solidFill>
                  <a:schemeClr val="accent1"/>
                </a:solidFill>
                <a:latin typeface="+mj-lt"/>
                <a:ea typeface="Arial" pitchFamily="34" charset="-128"/>
              </a:rPr>
              <a:t>PR Curve</a:t>
            </a:r>
          </a:p>
        </p:txBody>
      </p:sp>
      <p:sp>
        <p:nvSpPr>
          <p:cNvPr id="8" name="TextBox 7">
            <a:extLst>
              <a:ext uri="{FF2B5EF4-FFF2-40B4-BE49-F238E27FC236}">
                <a16:creationId xmlns:a16="http://schemas.microsoft.com/office/drawing/2014/main" id="{4AB3A2E7-8A0E-A441-96B7-C6896027FFD7}"/>
              </a:ext>
            </a:extLst>
          </p:cNvPr>
          <p:cNvSpPr txBox="1"/>
          <p:nvPr/>
        </p:nvSpPr>
        <p:spPr>
          <a:xfrm>
            <a:off x="7563259" y="1238308"/>
            <a:ext cx="2934528" cy="370114"/>
          </a:xfrm>
          <a:prstGeom prst="rect">
            <a:avLst/>
          </a:prstGeom>
          <a:noFill/>
        </p:spPr>
        <p:txBody>
          <a:bodyPr wrap="none" lIns="0" tIns="0" rIns="0" bIns="0" rtlCol="0">
            <a:noAutofit/>
          </a:bodyPr>
          <a:lstStyle/>
          <a:p>
            <a:pPr algn="ctr"/>
            <a:r>
              <a:rPr lang="en-US" sz="2400" b="1" dirty="0">
                <a:solidFill>
                  <a:schemeClr val="accent1"/>
                </a:solidFill>
                <a:latin typeface="+mj-lt"/>
                <a:ea typeface="Arial" pitchFamily="34" charset="-128"/>
              </a:rPr>
              <a:t>ROC Curve</a:t>
            </a:r>
          </a:p>
        </p:txBody>
      </p:sp>
    </p:spTree>
    <p:extLst>
      <p:ext uri="{BB962C8B-B14F-4D97-AF65-F5344CB8AC3E}">
        <p14:creationId xmlns:p14="http://schemas.microsoft.com/office/powerpoint/2010/main" val="1252814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2E2706-4CCD-7A4B-8444-8AC558B3018F}"/>
              </a:ext>
            </a:extLst>
          </p:cNvPr>
          <p:cNvSpPr>
            <a:spLocks noGrp="1"/>
          </p:cNvSpPr>
          <p:nvPr>
            <p:ph type="title"/>
          </p:nvPr>
        </p:nvSpPr>
        <p:spPr>
          <a:xfrm>
            <a:off x="762000" y="629992"/>
            <a:ext cx="9360391" cy="690154"/>
          </a:xfrm>
        </p:spPr>
        <p:txBody>
          <a:bodyPr/>
          <a:lstStyle/>
          <a:p>
            <a:r>
              <a:rPr lang="en-US" sz="3600" dirty="0"/>
              <a:t>PR AUC  vs ROC AUC– Horse Colic</a:t>
            </a:r>
          </a:p>
        </p:txBody>
      </p:sp>
      <p:pic>
        <p:nvPicPr>
          <p:cNvPr id="12" name="Content Placeholder 11">
            <a:extLst>
              <a:ext uri="{FF2B5EF4-FFF2-40B4-BE49-F238E27FC236}">
                <a16:creationId xmlns:a16="http://schemas.microsoft.com/office/drawing/2014/main" id="{1B0E5326-1E8A-7B4D-A8A5-3DEDE6663C45}"/>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rcRect/>
          <a:stretch/>
        </p:blipFill>
        <p:spPr>
          <a:xfrm>
            <a:off x="354929" y="1589908"/>
            <a:ext cx="5521688" cy="3746065"/>
          </a:xfrm>
        </p:spPr>
      </p:pic>
      <p:pic>
        <p:nvPicPr>
          <p:cNvPr id="14" name="Picture 13">
            <a:extLst>
              <a:ext uri="{FF2B5EF4-FFF2-40B4-BE49-F238E27FC236}">
                <a16:creationId xmlns:a16="http://schemas.microsoft.com/office/drawing/2014/main" id="{0F9B7E44-45B9-2049-9C20-35C50D6D5B3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882650" y="1589908"/>
            <a:ext cx="5521424" cy="3746065"/>
          </a:xfrm>
          <a:prstGeom prst="rect">
            <a:avLst/>
          </a:prstGeom>
        </p:spPr>
      </p:pic>
      <p:sp>
        <p:nvSpPr>
          <p:cNvPr id="15" name="TextBox 14">
            <a:extLst>
              <a:ext uri="{FF2B5EF4-FFF2-40B4-BE49-F238E27FC236}">
                <a16:creationId xmlns:a16="http://schemas.microsoft.com/office/drawing/2014/main" id="{FBFC558D-48F3-AC4C-A371-D9FC3278E9AC}"/>
              </a:ext>
            </a:extLst>
          </p:cNvPr>
          <p:cNvSpPr txBox="1"/>
          <p:nvPr/>
        </p:nvSpPr>
        <p:spPr>
          <a:xfrm>
            <a:off x="1893124" y="5542411"/>
            <a:ext cx="2845131" cy="370114"/>
          </a:xfrm>
          <a:prstGeom prst="rect">
            <a:avLst/>
          </a:prstGeom>
          <a:noFill/>
        </p:spPr>
        <p:txBody>
          <a:bodyPr wrap="none" lIns="0" tIns="0" rIns="0" bIns="0" rtlCol="0">
            <a:noAutofit/>
          </a:bodyPr>
          <a:lstStyle/>
          <a:p>
            <a:r>
              <a:rPr lang="en-US" dirty="0">
                <a:solidFill>
                  <a:schemeClr val="accent1"/>
                </a:solidFill>
                <a:latin typeface="+mj-lt"/>
                <a:ea typeface="Arial" pitchFamily="34" charset="-128"/>
              </a:rPr>
              <a:t>AUC: 0.6887544938462087</a:t>
            </a:r>
            <a:endParaRPr lang="en-US" sz="1800" dirty="0">
              <a:solidFill>
                <a:schemeClr val="accent1"/>
              </a:solidFill>
              <a:latin typeface="+mj-lt"/>
              <a:ea typeface="Arial" pitchFamily="34" charset="-128"/>
            </a:endParaRPr>
          </a:p>
        </p:txBody>
      </p:sp>
      <p:sp>
        <p:nvSpPr>
          <p:cNvPr id="16" name="TextBox 15">
            <a:extLst>
              <a:ext uri="{FF2B5EF4-FFF2-40B4-BE49-F238E27FC236}">
                <a16:creationId xmlns:a16="http://schemas.microsoft.com/office/drawing/2014/main" id="{9E54D749-1C0F-784B-ACB4-352E15E26591}"/>
              </a:ext>
            </a:extLst>
          </p:cNvPr>
          <p:cNvSpPr txBox="1"/>
          <p:nvPr/>
        </p:nvSpPr>
        <p:spPr>
          <a:xfrm>
            <a:off x="7563259" y="5542411"/>
            <a:ext cx="2934528" cy="370114"/>
          </a:xfrm>
          <a:prstGeom prst="rect">
            <a:avLst/>
          </a:prstGeom>
          <a:noFill/>
        </p:spPr>
        <p:txBody>
          <a:bodyPr wrap="none" lIns="0" tIns="0" rIns="0" bIns="0" rtlCol="0">
            <a:noAutofit/>
          </a:bodyPr>
          <a:lstStyle/>
          <a:p>
            <a:r>
              <a:rPr lang="en-US" dirty="0">
                <a:solidFill>
                  <a:schemeClr val="accent1"/>
                </a:solidFill>
                <a:latin typeface="+mj-lt"/>
                <a:ea typeface="Arial" pitchFamily="34" charset="-128"/>
              </a:rPr>
              <a:t>AUC: 0.7886526139845854</a:t>
            </a:r>
            <a:endParaRPr lang="en-US" sz="1800" dirty="0">
              <a:solidFill>
                <a:schemeClr val="accent1"/>
              </a:solidFill>
              <a:latin typeface="+mj-lt"/>
              <a:ea typeface="Arial" pitchFamily="34" charset="-128"/>
            </a:endParaRPr>
          </a:p>
        </p:txBody>
      </p:sp>
      <p:sp>
        <p:nvSpPr>
          <p:cNvPr id="7" name="TextBox 6">
            <a:extLst>
              <a:ext uri="{FF2B5EF4-FFF2-40B4-BE49-F238E27FC236}">
                <a16:creationId xmlns:a16="http://schemas.microsoft.com/office/drawing/2014/main" id="{AB3199C3-D8D8-4543-861F-AAF6FDD7EB3D}"/>
              </a:ext>
            </a:extLst>
          </p:cNvPr>
          <p:cNvSpPr txBox="1"/>
          <p:nvPr/>
        </p:nvSpPr>
        <p:spPr>
          <a:xfrm>
            <a:off x="1893123" y="1238308"/>
            <a:ext cx="2845131" cy="370114"/>
          </a:xfrm>
          <a:prstGeom prst="rect">
            <a:avLst/>
          </a:prstGeom>
          <a:noFill/>
        </p:spPr>
        <p:txBody>
          <a:bodyPr wrap="none" lIns="0" tIns="0" rIns="0" bIns="0" rtlCol="0">
            <a:noAutofit/>
          </a:bodyPr>
          <a:lstStyle/>
          <a:p>
            <a:pPr algn="ctr"/>
            <a:r>
              <a:rPr lang="en-US" sz="2400" b="1" dirty="0">
                <a:solidFill>
                  <a:schemeClr val="accent1"/>
                </a:solidFill>
                <a:latin typeface="+mj-lt"/>
                <a:ea typeface="Arial" pitchFamily="34" charset="-128"/>
              </a:rPr>
              <a:t>PR Curve</a:t>
            </a:r>
          </a:p>
        </p:txBody>
      </p:sp>
      <p:sp>
        <p:nvSpPr>
          <p:cNvPr id="8" name="TextBox 7">
            <a:extLst>
              <a:ext uri="{FF2B5EF4-FFF2-40B4-BE49-F238E27FC236}">
                <a16:creationId xmlns:a16="http://schemas.microsoft.com/office/drawing/2014/main" id="{02AC074B-DFCB-6E44-9BA5-B92146E080F6}"/>
              </a:ext>
            </a:extLst>
          </p:cNvPr>
          <p:cNvSpPr txBox="1"/>
          <p:nvPr/>
        </p:nvSpPr>
        <p:spPr>
          <a:xfrm>
            <a:off x="7563259" y="1238308"/>
            <a:ext cx="2934528" cy="370114"/>
          </a:xfrm>
          <a:prstGeom prst="rect">
            <a:avLst/>
          </a:prstGeom>
          <a:noFill/>
        </p:spPr>
        <p:txBody>
          <a:bodyPr wrap="none" lIns="0" tIns="0" rIns="0" bIns="0" rtlCol="0">
            <a:noAutofit/>
          </a:bodyPr>
          <a:lstStyle/>
          <a:p>
            <a:pPr algn="ctr"/>
            <a:r>
              <a:rPr lang="en-US" sz="2400" b="1" dirty="0">
                <a:solidFill>
                  <a:schemeClr val="accent1"/>
                </a:solidFill>
                <a:latin typeface="+mj-lt"/>
                <a:ea typeface="Arial" pitchFamily="34" charset="-128"/>
              </a:rPr>
              <a:t>ROC Curve</a:t>
            </a:r>
          </a:p>
        </p:txBody>
      </p:sp>
    </p:spTree>
    <p:extLst>
      <p:ext uri="{BB962C8B-B14F-4D97-AF65-F5344CB8AC3E}">
        <p14:creationId xmlns:p14="http://schemas.microsoft.com/office/powerpoint/2010/main" val="678462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2E2706-4CCD-7A4B-8444-8AC558B3018F}"/>
              </a:ext>
            </a:extLst>
          </p:cNvPr>
          <p:cNvSpPr>
            <a:spLocks noGrp="1"/>
          </p:cNvSpPr>
          <p:nvPr>
            <p:ph type="title"/>
          </p:nvPr>
        </p:nvSpPr>
        <p:spPr>
          <a:xfrm>
            <a:off x="762000" y="629992"/>
            <a:ext cx="9360391" cy="690154"/>
          </a:xfrm>
        </p:spPr>
        <p:txBody>
          <a:bodyPr/>
          <a:lstStyle/>
          <a:p>
            <a:r>
              <a:rPr lang="en-US" sz="3600" dirty="0"/>
              <a:t>PR AUC  vs ROC AUC - Titanic</a:t>
            </a:r>
          </a:p>
        </p:txBody>
      </p:sp>
      <p:pic>
        <p:nvPicPr>
          <p:cNvPr id="12" name="Content Placeholder 11">
            <a:extLst>
              <a:ext uri="{FF2B5EF4-FFF2-40B4-BE49-F238E27FC236}">
                <a16:creationId xmlns:a16="http://schemas.microsoft.com/office/drawing/2014/main" id="{1B0E5326-1E8A-7B4D-A8A5-3DEDE6663C45}"/>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rcRect/>
          <a:stretch/>
        </p:blipFill>
        <p:spPr>
          <a:xfrm>
            <a:off x="354784" y="1589908"/>
            <a:ext cx="5521977" cy="3746065"/>
          </a:xfrm>
        </p:spPr>
      </p:pic>
      <p:pic>
        <p:nvPicPr>
          <p:cNvPr id="14" name="Picture 13">
            <a:extLst>
              <a:ext uri="{FF2B5EF4-FFF2-40B4-BE49-F238E27FC236}">
                <a16:creationId xmlns:a16="http://schemas.microsoft.com/office/drawing/2014/main" id="{0F9B7E44-45B9-2049-9C20-35C50D6D5B3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876905" y="1589908"/>
            <a:ext cx="5532915" cy="3746064"/>
          </a:xfrm>
          <a:prstGeom prst="rect">
            <a:avLst/>
          </a:prstGeom>
        </p:spPr>
      </p:pic>
      <p:sp>
        <p:nvSpPr>
          <p:cNvPr id="15" name="TextBox 14">
            <a:extLst>
              <a:ext uri="{FF2B5EF4-FFF2-40B4-BE49-F238E27FC236}">
                <a16:creationId xmlns:a16="http://schemas.microsoft.com/office/drawing/2014/main" id="{FBFC558D-48F3-AC4C-A371-D9FC3278E9AC}"/>
              </a:ext>
            </a:extLst>
          </p:cNvPr>
          <p:cNvSpPr txBox="1"/>
          <p:nvPr/>
        </p:nvSpPr>
        <p:spPr>
          <a:xfrm>
            <a:off x="1893124" y="5542411"/>
            <a:ext cx="2845131" cy="370114"/>
          </a:xfrm>
          <a:prstGeom prst="rect">
            <a:avLst/>
          </a:prstGeom>
          <a:noFill/>
        </p:spPr>
        <p:txBody>
          <a:bodyPr wrap="none" lIns="0" tIns="0" rIns="0" bIns="0" rtlCol="0">
            <a:noAutofit/>
          </a:bodyPr>
          <a:lstStyle/>
          <a:p>
            <a:r>
              <a:rPr lang="en-US" dirty="0">
                <a:solidFill>
                  <a:schemeClr val="accent1"/>
                </a:solidFill>
                <a:latin typeface="+mj-lt"/>
                <a:ea typeface="Arial" pitchFamily="34" charset="-128"/>
              </a:rPr>
              <a:t>AUC: 0.7822274422984722</a:t>
            </a:r>
            <a:endParaRPr lang="en-US" sz="1800" dirty="0">
              <a:solidFill>
                <a:schemeClr val="accent1"/>
              </a:solidFill>
              <a:latin typeface="+mj-lt"/>
              <a:ea typeface="Arial" pitchFamily="34" charset="-128"/>
            </a:endParaRPr>
          </a:p>
        </p:txBody>
      </p:sp>
      <p:sp>
        <p:nvSpPr>
          <p:cNvPr id="16" name="TextBox 15">
            <a:extLst>
              <a:ext uri="{FF2B5EF4-FFF2-40B4-BE49-F238E27FC236}">
                <a16:creationId xmlns:a16="http://schemas.microsoft.com/office/drawing/2014/main" id="{9E54D749-1C0F-784B-ACB4-352E15E26591}"/>
              </a:ext>
            </a:extLst>
          </p:cNvPr>
          <p:cNvSpPr txBox="1"/>
          <p:nvPr/>
        </p:nvSpPr>
        <p:spPr>
          <a:xfrm>
            <a:off x="7563259" y="5542411"/>
            <a:ext cx="2934528" cy="370114"/>
          </a:xfrm>
          <a:prstGeom prst="rect">
            <a:avLst/>
          </a:prstGeom>
          <a:noFill/>
        </p:spPr>
        <p:txBody>
          <a:bodyPr wrap="none" lIns="0" tIns="0" rIns="0" bIns="0" rtlCol="0">
            <a:noAutofit/>
          </a:bodyPr>
          <a:lstStyle/>
          <a:p>
            <a:r>
              <a:rPr lang="en-US" dirty="0">
                <a:solidFill>
                  <a:schemeClr val="accent1"/>
                </a:solidFill>
                <a:latin typeface="+mj-lt"/>
                <a:ea typeface="Arial" pitchFamily="34" charset="-128"/>
              </a:rPr>
              <a:t>AUC: 0.8138539042821158</a:t>
            </a:r>
            <a:endParaRPr lang="en-US" sz="1800" dirty="0">
              <a:solidFill>
                <a:schemeClr val="accent1"/>
              </a:solidFill>
              <a:latin typeface="+mj-lt"/>
              <a:ea typeface="Arial" pitchFamily="34" charset="-128"/>
            </a:endParaRPr>
          </a:p>
        </p:txBody>
      </p:sp>
      <p:sp>
        <p:nvSpPr>
          <p:cNvPr id="7" name="TextBox 6">
            <a:extLst>
              <a:ext uri="{FF2B5EF4-FFF2-40B4-BE49-F238E27FC236}">
                <a16:creationId xmlns:a16="http://schemas.microsoft.com/office/drawing/2014/main" id="{9315FEEC-D930-1840-A31C-6FCEA72EBF53}"/>
              </a:ext>
            </a:extLst>
          </p:cNvPr>
          <p:cNvSpPr txBox="1"/>
          <p:nvPr/>
        </p:nvSpPr>
        <p:spPr>
          <a:xfrm>
            <a:off x="1893123" y="1238308"/>
            <a:ext cx="2845131" cy="370114"/>
          </a:xfrm>
          <a:prstGeom prst="rect">
            <a:avLst/>
          </a:prstGeom>
          <a:noFill/>
        </p:spPr>
        <p:txBody>
          <a:bodyPr wrap="none" lIns="0" tIns="0" rIns="0" bIns="0" rtlCol="0">
            <a:noAutofit/>
          </a:bodyPr>
          <a:lstStyle/>
          <a:p>
            <a:pPr algn="ctr"/>
            <a:r>
              <a:rPr lang="en-US" sz="2400" b="1" dirty="0">
                <a:solidFill>
                  <a:schemeClr val="accent1"/>
                </a:solidFill>
                <a:latin typeface="+mj-lt"/>
                <a:ea typeface="Arial" pitchFamily="34" charset="-128"/>
              </a:rPr>
              <a:t>PR Curve</a:t>
            </a:r>
          </a:p>
        </p:txBody>
      </p:sp>
      <p:sp>
        <p:nvSpPr>
          <p:cNvPr id="8" name="TextBox 7">
            <a:extLst>
              <a:ext uri="{FF2B5EF4-FFF2-40B4-BE49-F238E27FC236}">
                <a16:creationId xmlns:a16="http://schemas.microsoft.com/office/drawing/2014/main" id="{3256DD6F-C055-6D4A-93C5-4683DF322983}"/>
              </a:ext>
            </a:extLst>
          </p:cNvPr>
          <p:cNvSpPr txBox="1"/>
          <p:nvPr/>
        </p:nvSpPr>
        <p:spPr>
          <a:xfrm>
            <a:off x="7563259" y="1238308"/>
            <a:ext cx="2934528" cy="370114"/>
          </a:xfrm>
          <a:prstGeom prst="rect">
            <a:avLst/>
          </a:prstGeom>
          <a:noFill/>
        </p:spPr>
        <p:txBody>
          <a:bodyPr wrap="none" lIns="0" tIns="0" rIns="0" bIns="0" rtlCol="0">
            <a:noAutofit/>
          </a:bodyPr>
          <a:lstStyle/>
          <a:p>
            <a:pPr algn="ctr"/>
            <a:r>
              <a:rPr lang="en-US" sz="2400" b="1" dirty="0">
                <a:solidFill>
                  <a:schemeClr val="accent1"/>
                </a:solidFill>
                <a:latin typeface="+mj-lt"/>
                <a:ea typeface="Arial" pitchFamily="34" charset="-128"/>
              </a:rPr>
              <a:t>ROC Curve</a:t>
            </a:r>
          </a:p>
        </p:txBody>
      </p:sp>
    </p:spTree>
    <p:extLst>
      <p:ext uri="{BB962C8B-B14F-4D97-AF65-F5344CB8AC3E}">
        <p14:creationId xmlns:p14="http://schemas.microsoft.com/office/powerpoint/2010/main" val="3762134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2E2706-4CCD-7A4B-8444-8AC558B3018F}"/>
              </a:ext>
            </a:extLst>
          </p:cNvPr>
          <p:cNvSpPr>
            <a:spLocks noGrp="1"/>
          </p:cNvSpPr>
          <p:nvPr>
            <p:ph type="title"/>
          </p:nvPr>
        </p:nvSpPr>
        <p:spPr>
          <a:xfrm>
            <a:off x="762000" y="629992"/>
            <a:ext cx="9360391" cy="690154"/>
          </a:xfrm>
        </p:spPr>
        <p:txBody>
          <a:bodyPr/>
          <a:lstStyle/>
          <a:p>
            <a:r>
              <a:rPr lang="en-US" sz="3600" dirty="0"/>
              <a:t>Profit calculation</a:t>
            </a:r>
          </a:p>
        </p:txBody>
      </p:sp>
      <p:pic>
        <p:nvPicPr>
          <p:cNvPr id="7" name="Content Placeholder 6">
            <a:extLst>
              <a:ext uri="{FF2B5EF4-FFF2-40B4-BE49-F238E27FC236}">
                <a16:creationId xmlns:a16="http://schemas.microsoft.com/office/drawing/2014/main" id="{FC978F6D-277E-BE4D-A92B-6C148919541E}"/>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rcRect/>
          <a:stretch/>
        </p:blipFill>
        <p:spPr>
          <a:xfrm>
            <a:off x="1954453" y="1643823"/>
            <a:ext cx="7165488" cy="4584185"/>
          </a:xfrm>
        </p:spPr>
      </p:pic>
      <p:sp>
        <p:nvSpPr>
          <p:cNvPr id="2" name="TextBox 1">
            <a:extLst>
              <a:ext uri="{FF2B5EF4-FFF2-40B4-BE49-F238E27FC236}">
                <a16:creationId xmlns:a16="http://schemas.microsoft.com/office/drawing/2014/main" id="{A82DC98E-3ED5-E647-B675-F62C409B4E71}"/>
              </a:ext>
            </a:extLst>
          </p:cNvPr>
          <p:cNvSpPr txBox="1"/>
          <p:nvPr/>
        </p:nvSpPr>
        <p:spPr>
          <a:xfrm>
            <a:off x="2069609" y="1211283"/>
            <a:ext cx="2933205" cy="432540"/>
          </a:xfrm>
          <a:prstGeom prst="rect">
            <a:avLst/>
          </a:prstGeom>
          <a:noFill/>
        </p:spPr>
        <p:txBody>
          <a:bodyPr wrap="none" lIns="0" tIns="0" rIns="0" bIns="0" rtlCol="0">
            <a:noAutofit/>
          </a:bodyPr>
          <a:lstStyle/>
          <a:p>
            <a:r>
              <a:rPr lang="en-US" sz="2000" dirty="0">
                <a:solidFill>
                  <a:schemeClr val="accent1"/>
                </a:solidFill>
                <a:latin typeface="+mj-lt"/>
                <a:ea typeface="Arial" pitchFamily="34" charset="-128"/>
              </a:rPr>
              <a:t>Profit = </a:t>
            </a:r>
            <a:r>
              <a:rPr lang="en-US" sz="2000" dirty="0" err="1">
                <a:solidFill>
                  <a:schemeClr val="accent1"/>
                </a:solidFill>
                <a:latin typeface="+mj-lt"/>
                <a:ea typeface="Arial" pitchFamily="34" charset="-128"/>
              </a:rPr>
              <a:t>xTP</a:t>
            </a:r>
            <a:r>
              <a:rPr lang="en-US" sz="2000" dirty="0">
                <a:solidFill>
                  <a:schemeClr val="accent1"/>
                </a:solidFill>
                <a:latin typeface="+mj-lt"/>
                <a:ea typeface="Arial" pitchFamily="34" charset="-128"/>
              </a:rPr>
              <a:t> – </a:t>
            </a:r>
            <a:r>
              <a:rPr lang="en-US" sz="2000" dirty="0" err="1">
                <a:solidFill>
                  <a:schemeClr val="accent1"/>
                </a:solidFill>
                <a:latin typeface="+mj-lt"/>
                <a:ea typeface="Arial" pitchFamily="34" charset="-128"/>
              </a:rPr>
              <a:t>yFP</a:t>
            </a:r>
            <a:r>
              <a:rPr lang="en-US" sz="2000" dirty="0">
                <a:solidFill>
                  <a:schemeClr val="accent1"/>
                </a:solidFill>
                <a:latin typeface="+mj-lt"/>
                <a:ea typeface="Arial" pitchFamily="34" charset="-128"/>
              </a:rPr>
              <a:t> - </a:t>
            </a:r>
            <a:r>
              <a:rPr lang="en-US" sz="2000" dirty="0" err="1">
                <a:solidFill>
                  <a:schemeClr val="accent1"/>
                </a:solidFill>
                <a:latin typeface="+mj-lt"/>
                <a:ea typeface="Arial" pitchFamily="34" charset="-128"/>
              </a:rPr>
              <a:t>zFN</a:t>
            </a:r>
            <a:endParaRPr lang="en-US" sz="2000" dirty="0">
              <a:solidFill>
                <a:schemeClr val="accent1"/>
              </a:solidFill>
              <a:latin typeface="+mj-lt"/>
              <a:ea typeface="Arial" pitchFamily="34" charset="-128"/>
            </a:endParaRPr>
          </a:p>
        </p:txBody>
      </p:sp>
      <p:sp>
        <p:nvSpPr>
          <p:cNvPr id="5" name="TextBox 4">
            <a:extLst>
              <a:ext uri="{FF2B5EF4-FFF2-40B4-BE49-F238E27FC236}">
                <a16:creationId xmlns:a16="http://schemas.microsoft.com/office/drawing/2014/main" id="{418ACF58-722C-5242-862E-5B1106B43434}"/>
              </a:ext>
            </a:extLst>
          </p:cNvPr>
          <p:cNvSpPr txBox="1"/>
          <p:nvPr/>
        </p:nvSpPr>
        <p:spPr>
          <a:xfrm>
            <a:off x="4430820" y="6119145"/>
            <a:ext cx="2933205" cy="432540"/>
          </a:xfrm>
          <a:prstGeom prst="rect">
            <a:avLst/>
          </a:prstGeom>
          <a:noFill/>
        </p:spPr>
        <p:txBody>
          <a:bodyPr wrap="none" lIns="0" tIns="0" rIns="0" bIns="0" rtlCol="0">
            <a:noAutofit/>
          </a:bodyPr>
          <a:lstStyle/>
          <a:p>
            <a:pPr algn="ctr"/>
            <a:r>
              <a:rPr lang="en-US" sz="2200" dirty="0">
                <a:solidFill>
                  <a:schemeClr val="accent1"/>
                </a:solidFill>
                <a:latin typeface="Calibri" panose="020F0502020204030204" pitchFamily="34" charset="0"/>
                <a:ea typeface="Arial" pitchFamily="34" charset="-128"/>
                <a:cs typeface="Calibri" panose="020F0502020204030204" pitchFamily="34" charset="0"/>
              </a:rPr>
              <a:t>Threshold</a:t>
            </a:r>
          </a:p>
        </p:txBody>
      </p:sp>
      <p:sp>
        <p:nvSpPr>
          <p:cNvPr id="8" name="TextBox 7">
            <a:extLst>
              <a:ext uri="{FF2B5EF4-FFF2-40B4-BE49-F238E27FC236}">
                <a16:creationId xmlns:a16="http://schemas.microsoft.com/office/drawing/2014/main" id="{91554631-377E-764E-B115-9BBBF4F05E2E}"/>
              </a:ext>
            </a:extLst>
          </p:cNvPr>
          <p:cNvSpPr txBox="1"/>
          <p:nvPr/>
        </p:nvSpPr>
        <p:spPr>
          <a:xfrm rot="16200000">
            <a:off x="249810" y="3719645"/>
            <a:ext cx="2933205" cy="432540"/>
          </a:xfrm>
          <a:prstGeom prst="rect">
            <a:avLst/>
          </a:prstGeom>
          <a:noFill/>
        </p:spPr>
        <p:txBody>
          <a:bodyPr wrap="none" lIns="0" tIns="0" rIns="0" bIns="0" rtlCol="0">
            <a:noAutofit/>
          </a:bodyPr>
          <a:lstStyle/>
          <a:p>
            <a:pPr algn="ctr"/>
            <a:r>
              <a:rPr lang="en-US" sz="2400" dirty="0">
                <a:solidFill>
                  <a:schemeClr val="accent1"/>
                </a:solidFill>
                <a:latin typeface="Calibri" panose="020F0502020204030204" pitchFamily="34" charset="0"/>
                <a:ea typeface="Arial" pitchFamily="34" charset="-128"/>
                <a:cs typeface="Calibri" panose="020F0502020204030204" pitchFamily="34" charset="0"/>
              </a:rPr>
              <a:t>Profit</a:t>
            </a:r>
          </a:p>
        </p:txBody>
      </p:sp>
    </p:spTree>
    <p:extLst>
      <p:ext uri="{BB962C8B-B14F-4D97-AF65-F5344CB8AC3E}">
        <p14:creationId xmlns:p14="http://schemas.microsoft.com/office/powerpoint/2010/main" val="2557725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0F8815-CBF5-0B4C-A8A6-038AD6CBD73A}"/>
              </a:ext>
            </a:extLst>
          </p:cNvPr>
          <p:cNvSpPr>
            <a:spLocks noGrp="1"/>
          </p:cNvSpPr>
          <p:nvPr>
            <p:ph sz="quarter" idx="10"/>
          </p:nvPr>
        </p:nvSpPr>
        <p:spPr/>
        <p:txBody>
          <a:bodyPr/>
          <a:lstStyle/>
          <a:p>
            <a:endParaRPr lang="en-US" dirty="0"/>
          </a:p>
        </p:txBody>
      </p:sp>
      <p:sp>
        <p:nvSpPr>
          <p:cNvPr id="3" name="Title 2">
            <a:extLst>
              <a:ext uri="{FF2B5EF4-FFF2-40B4-BE49-F238E27FC236}">
                <a16:creationId xmlns:a16="http://schemas.microsoft.com/office/drawing/2014/main" id="{8B50CBB2-8694-D645-BCD8-AE9566A3B80D}"/>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651589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2420-783E-6E4B-9193-91D335B25BE1}"/>
              </a:ext>
            </a:extLst>
          </p:cNvPr>
          <p:cNvSpPr>
            <a:spLocks noGrp="1"/>
          </p:cNvSpPr>
          <p:nvPr>
            <p:ph type="title"/>
          </p:nvPr>
        </p:nvSpPr>
        <p:spPr>
          <a:xfrm>
            <a:off x="1020179" y="2434043"/>
            <a:ext cx="9778449" cy="1811385"/>
          </a:xfrm>
        </p:spPr>
        <p:txBody>
          <a:bodyPr/>
          <a:lstStyle/>
          <a:p>
            <a:pPr>
              <a:lnSpc>
                <a:spcPct val="100000"/>
              </a:lnSpc>
            </a:pPr>
            <a:r>
              <a:rPr lang="en-US" sz="5000" dirty="0"/>
              <a:t>Challenge 1:</a:t>
            </a:r>
            <a:br>
              <a:rPr lang="en-US" sz="5000" dirty="0"/>
            </a:br>
            <a:r>
              <a:rPr lang="en-US" sz="5000" dirty="0"/>
              <a:t>	Unreproducible patterns</a:t>
            </a:r>
          </a:p>
        </p:txBody>
      </p:sp>
    </p:spTree>
    <p:extLst>
      <p:ext uri="{BB962C8B-B14F-4D97-AF65-F5344CB8AC3E}">
        <p14:creationId xmlns:p14="http://schemas.microsoft.com/office/powerpoint/2010/main" val="1824005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2E2706-4CCD-7A4B-8444-8AC558B3018F}"/>
              </a:ext>
            </a:extLst>
          </p:cNvPr>
          <p:cNvSpPr>
            <a:spLocks noGrp="1"/>
          </p:cNvSpPr>
          <p:nvPr>
            <p:ph type="title"/>
          </p:nvPr>
        </p:nvSpPr>
        <p:spPr>
          <a:xfrm>
            <a:off x="762000" y="629992"/>
            <a:ext cx="9360391" cy="690154"/>
          </a:xfrm>
        </p:spPr>
        <p:txBody>
          <a:bodyPr/>
          <a:lstStyle/>
          <a:p>
            <a:r>
              <a:rPr lang="en-US" sz="3600" dirty="0"/>
              <a:t>Spurious Correlations</a:t>
            </a:r>
          </a:p>
        </p:txBody>
      </p:sp>
      <p:pic>
        <p:nvPicPr>
          <p:cNvPr id="7" name="Content Placeholder 6" descr="A close up of a map&#10;&#10;Description automatically generated">
            <a:extLst>
              <a:ext uri="{FF2B5EF4-FFF2-40B4-BE49-F238E27FC236}">
                <a16:creationId xmlns:a16="http://schemas.microsoft.com/office/drawing/2014/main" id="{72D5321F-73F2-1547-856D-45CA6F098472}"/>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684213" y="1320146"/>
            <a:ext cx="10745787" cy="4407953"/>
          </a:xfrm>
        </p:spPr>
      </p:pic>
    </p:spTree>
    <p:extLst>
      <p:ext uri="{BB962C8B-B14F-4D97-AF65-F5344CB8AC3E}">
        <p14:creationId xmlns:p14="http://schemas.microsoft.com/office/powerpoint/2010/main" val="2761470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2E2706-4CCD-7A4B-8444-8AC558B3018F}"/>
              </a:ext>
            </a:extLst>
          </p:cNvPr>
          <p:cNvSpPr>
            <a:spLocks noGrp="1"/>
          </p:cNvSpPr>
          <p:nvPr>
            <p:ph type="title"/>
          </p:nvPr>
        </p:nvSpPr>
        <p:spPr>
          <a:xfrm>
            <a:off x="762000" y="629992"/>
            <a:ext cx="9360391" cy="690154"/>
          </a:xfrm>
        </p:spPr>
        <p:txBody>
          <a:bodyPr/>
          <a:lstStyle/>
          <a:p>
            <a:r>
              <a:rPr lang="en-US" sz="3600" dirty="0"/>
              <a:t>Flukes in the data</a:t>
            </a:r>
          </a:p>
        </p:txBody>
      </p:sp>
      <p:pic>
        <p:nvPicPr>
          <p:cNvPr id="6" name="Content Placeholder 5" descr="A screenshot of a cell phone&#10;&#10;Description automatically generated">
            <a:extLst>
              <a:ext uri="{FF2B5EF4-FFF2-40B4-BE49-F238E27FC236}">
                <a16:creationId xmlns:a16="http://schemas.microsoft.com/office/drawing/2014/main" id="{0A471F24-137B-BD41-AB14-6E74A214B7BB}"/>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762000" y="1295701"/>
            <a:ext cx="10430101" cy="4932307"/>
          </a:xfrm>
        </p:spPr>
      </p:pic>
    </p:spTree>
    <p:extLst>
      <p:ext uri="{BB962C8B-B14F-4D97-AF65-F5344CB8AC3E}">
        <p14:creationId xmlns:p14="http://schemas.microsoft.com/office/powerpoint/2010/main" val="2551015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2420-783E-6E4B-9193-91D335B25BE1}"/>
              </a:ext>
            </a:extLst>
          </p:cNvPr>
          <p:cNvSpPr>
            <a:spLocks noGrp="1"/>
          </p:cNvSpPr>
          <p:nvPr>
            <p:ph type="title"/>
          </p:nvPr>
        </p:nvSpPr>
        <p:spPr>
          <a:xfrm>
            <a:off x="1139922" y="1824443"/>
            <a:ext cx="9462764" cy="2464528"/>
          </a:xfrm>
        </p:spPr>
        <p:txBody>
          <a:bodyPr/>
          <a:lstStyle/>
          <a:p>
            <a:pPr>
              <a:lnSpc>
                <a:spcPct val="100000"/>
              </a:lnSpc>
            </a:pPr>
            <a:r>
              <a:rPr lang="en-US" sz="5000" dirty="0"/>
              <a:t>Challenge 2:</a:t>
            </a:r>
            <a:br>
              <a:rPr lang="en-US" sz="5000" dirty="0"/>
            </a:br>
            <a:r>
              <a:rPr lang="en-US" sz="5000" dirty="0"/>
              <a:t>	Unrealistic representation</a:t>
            </a:r>
            <a:br>
              <a:rPr lang="en-US" sz="5000" dirty="0"/>
            </a:br>
            <a:r>
              <a:rPr lang="en-US" sz="5000" dirty="0"/>
              <a:t>	of uncertainty</a:t>
            </a:r>
          </a:p>
        </p:txBody>
      </p:sp>
    </p:spTree>
    <p:extLst>
      <p:ext uri="{BB962C8B-B14F-4D97-AF65-F5344CB8AC3E}">
        <p14:creationId xmlns:p14="http://schemas.microsoft.com/office/powerpoint/2010/main" val="3766116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2E2706-4CCD-7A4B-8444-8AC558B3018F}"/>
              </a:ext>
            </a:extLst>
          </p:cNvPr>
          <p:cNvSpPr>
            <a:spLocks noGrp="1"/>
          </p:cNvSpPr>
          <p:nvPr>
            <p:ph type="title"/>
          </p:nvPr>
        </p:nvSpPr>
        <p:spPr>
          <a:xfrm>
            <a:off x="762000" y="629992"/>
            <a:ext cx="9360391" cy="690154"/>
          </a:xfrm>
        </p:spPr>
        <p:txBody>
          <a:bodyPr/>
          <a:lstStyle/>
          <a:p>
            <a:r>
              <a:rPr lang="en-US" sz="3600" dirty="0"/>
              <a:t>Confusion Matrix</a:t>
            </a:r>
          </a:p>
        </p:txBody>
      </p:sp>
      <p:graphicFrame>
        <p:nvGraphicFramePr>
          <p:cNvPr id="9" name="Content Placeholder 8">
            <a:extLst>
              <a:ext uri="{FF2B5EF4-FFF2-40B4-BE49-F238E27FC236}">
                <a16:creationId xmlns:a16="http://schemas.microsoft.com/office/drawing/2014/main" id="{7CD888C2-7D23-FF4E-B92A-CDC91E8496F8}"/>
              </a:ext>
            </a:extLst>
          </p:cNvPr>
          <p:cNvGraphicFramePr>
            <a:graphicFrameLocks noGrp="1"/>
          </p:cNvGraphicFramePr>
          <p:nvPr>
            <p:ph sz="quarter" idx="10"/>
            <p:extLst>
              <p:ext uri="{D42A27DB-BD31-4B8C-83A1-F6EECF244321}">
                <p14:modId xmlns:p14="http://schemas.microsoft.com/office/powerpoint/2010/main" val="309224115"/>
              </p:ext>
            </p:extLst>
          </p:nvPr>
        </p:nvGraphicFramePr>
        <p:xfrm>
          <a:off x="684213" y="1371598"/>
          <a:ext cx="9413874" cy="3425198"/>
        </p:xfrm>
        <a:graphic>
          <a:graphicData uri="http://schemas.openxmlformats.org/drawingml/2006/table">
            <a:tbl>
              <a:tblPr firstRow="1" bandRow="1">
                <a:tableStyleId>{69CF1AB2-1976-4502-BF36-3FF5EA218861}</a:tableStyleId>
              </a:tblPr>
              <a:tblGrid>
                <a:gridCol w="2733901">
                  <a:extLst>
                    <a:ext uri="{9D8B030D-6E8A-4147-A177-3AD203B41FA5}">
                      <a16:colId xmlns:a16="http://schemas.microsoft.com/office/drawing/2014/main" val="2118559738"/>
                    </a:ext>
                  </a:extLst>
                </a:gridCol>
                <a:gridCol w="3287486">
                  <a:extLst>
                    <a:ext uri="{9D8B030D-6E8A-4147-A177-3AD203B41FA5}">
                      <a16:colId xmlns:a16="http://schemas.microsoft.com/office/drawing/2014/main" val="340052665"/>
                    </a:ext>
                  </a:extLst>
                </a:gridCol>
                <a:gridCol w="3392487">
                  <a:extLst>
                    <a:ext uri="{9D8B030D-6E8A-4147-A177-3AD203B41FA5}">
                      <a16:colId xmlns:a16="http://schemas.microsoft.com/office/drawing/2014/main" val="4280313206"/>
                    </a:ext>
                  </a:extLst>
                </a:gridCol>
              </a:tblGrid>
              <a:tr h="1077688">
                <a:tc>
                  <a:txBody>
                    <a:bodyPr/>
                    <a:lstStyle/>
                    <a:p>
                      <a:pPr algn="ctr" fontAlgn="ctr"/>
                      <a:endParaRPr lang="en-US" dirty="0"/>
                    </a:p>
                  </a:txBody>
                  <a:tcPr anchor="ctr"/>
                </a:tc>
                <a:tc>
                  <a:txBody>
                    <a:bodyPr/>
                    <a:lstStyle/>
                    <a:p>
                      <a:pPr algn="ctr" fontAlgn="ctr"/>
                      <a:r>
                        <a:rPr lang="en-US" dirty="0"/>
                        <a:t>Predicted Negative</a:t>
                      </a:r>
                    </a:p>
                  </a:txBody>
                  <a:tcPr anchor="ctr"/>
                </a:tc>
                <a:tc>
                  <a:txBody>
                    <a:bodyPr/>
                    <a:lstStyle/>
                    <a:p>
                      <a:pPr algn="ctr" fontAlgn="ctr"/>
                      <a:r>
                        <a:rPr lang="en-US" dirty="0"/>
                        <a:t>Predicted Positive</a:t>
                      </a:r>
                    </a:p>
                  </a:txBody>
                  <a:tcPr anchor="ctr"/>
                </a:tc>
                <a:extLst>
                  <a:ext uri="{0D108BD9-81ED-4DB2-BD59-A6C34878D82A}">
                    <a16:rowId xmlns:a16="http://schemas.microsoft.com/office/drawing/2014/main" val="437794050"/>
                  </a:ext>
                </a:extLst>
              </a:tr>
              <a:tr h="1173755">
                <a:tc>
                  <a:txBody>
                    <a:bodyPr/>
                    <a:lstStyle/>
                    <a:p>
                      <a:pPr algn="ctr" fontAlgn="ctr"/>
                      <a:r>
                        <a:rPr lang="en-US" b="1" dirty="0"/>
                        <a:t>Actual Negative</a:t>
                      </a:r>
                    </a:p>
                  </a:txBody>
                  <a:tcPr anchor="ctr"/>
                </a:tc>
                <a:tc>
                  <a:txBody>
                    <a:bodyPr/>
                    <a:lstStyle/>
                    <a:p>
                      <a:pPr algn="ctr" fontAlgn="ctr"/>
                      <a:r>
                        <a:rPr lang="en-US" dirty="0"/>
                        <a:t>True Negative</a:t>
                      </a:r>
                    </a:p>
                    <a:p>
                      <a:pPr algn="ctr" fontAlgn="ctr"/>
                      <a:r>
                        <a:rPr lang="en-US" dirty="0"/>
                        <a:t>(TN)</a:t>
                      </a:r>
                    </a:p>
                  </a:txBody>
                  <a:tcPr anchor="ctr"/>
                </a:tc>
                <a:tc>
                  <a:txBody>
                    <a:bodyPr/>
                    <a:lstStyle/>
                    <a:p>
                      <a:pPr algn="ctr" fontAlgn="ctr"/>
                      <a:r>
                        <a:rPr lang="en-US" dirty="0"/>
                        <a:t>False Positive</a:t>
                      </a:r>
                    </a:p>
                    <a:p>
                      <a:pPr algn="ctr" fontAlgn="ctr"/>
                      <a:r>
                        <a:rPr lang="en-US" dirty="0"/>
                        <a:t>(FP)</a:t>
                      </a:r>
                    </a:p>
                  </a:txBody>
                  <a:tcPr anchor="ctr"/>
                </a:tc>
                <a:extLst>
                  <a:ext uri="{0D108BD9-81ED-4DB2-BD59-A6C34878D82A}">
                    <a16:rowId xmlns:a16="http://schemas.microsoft.com/office/drawing/2014/main" val="917775289"/>
                  </a:ext>
                </a:extLst>
              </a:tr>
              <a:tr h="1173755">
                <a:tc>
                  <a:txBody>
                    <a:bodyPr/>
                    <a:lstStyle/>
                    <a:p>
                      <a:pPr algn="ctr" fontAlgn="ctr"/>
                      <a:r>
                        <a:rPr lang="en-US" b="1" dirty="0"/>
                        <a:t>Actual Positive</a:t>
                      </a:r>
                    </a:p>
                  </a:txBody>
                  <a:tcPr anchor="ctr"/>
                </a:tc>
                <a:tc>
                  <a:txBody>
                    <a:bodyPr/>
                    <a:lstStyle/>
                    <a:p>
                      <a:pPr algn="ctr" fontAlgn="ctr"/>
                      <a:r>
                        <a:rPr lang="en-US" dirty="0"/>
                        <a:t>False Negative</a:t>
                      </a:r>
                    </a:p>
                    <a:p>
                      <a:pPr algn="ctr" fontAlgn="ctr"/>
                      <a:r>
                        <a:rPr lang="en-US" dirty="0"/>
                        <a:t>(FN)</a:t>
                      </a:r>
                    </a:p>
                  </a:txBody>
                  <a:tcPr anchor="ctr"/>
                </a:tc>
                <a:tc>
                  <a:txBody>
                    <a:bodyPr/>
                    <a:lstStyle/>
                    <a:p>
                      <a:pPr algn="ctr" fontAlgn="ctr"/>
                      <a:r>
                        <a:rPr lang="en-US" dirty="0"/>
                        <a:t>True Positive</a:t>
                      </a:r>
                    </a:p>
                    <a:p>
                      <a:pPr algn="ctr" fontAlgn="ctr"/>
                      <a:r>
                        <a:rPr lang="en-US" dirty="0"/>
                        <a:t>(TP)</a:t>
                      </a:r>
                    </a:p>
                  </a:txBody>
                  <a:tcPr anchor="ctr"/>
                </a:tc>
                <a:extLst>
                  <a:ext uri="{0D108BD9-81ED-4DB2-BD59-A6C34878D82A}">
                    <a16:rowId xmlns:a16="http://schemas.microsoft.com/office/drawing/2014/main" val="2848593059"/>
                  </a:ext>
                </a:extLst>
              </a:tr>
            </a:tbl>
          </a:graphicData>
        </a:graphic>
      </p:graphicFrame>
    </p:spTree>
    <p:extLst>
      <p:ext uri="{BB962C8B-B14F-4D97-AF65-F5344CB8AC3E}">
        <p14:creationId xmlns:p14="http://schemas.microsoft.com/office/powerpoint/2010/main" val="3917676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2E2706-4CCD-7A4B-8444-8AC558B3018F}"/>
              </a:ext>
            </a:extLst>
          </p:cNvPr>
          <p:cNvSpPr>
            <a:spLocks noGrp="1"/>
          </p:cNvSpPr>
          <p:nvPr>
            <p:ph type="title"/>
          </p:nvPr>
        </p:nvSpPr>
        <p:spPr>
          <a:xfrm>
            <a:off x="762000" y="629992"/>
            <a:ext cx="9360391" cy="690154"/>
          </a:xfrm>
        </p:spPr>
        <p:txBody>
          <a:bodyPr/>
          <a:lstStyle/>
          <a:p>
            <a:r>
              <a:rPr lang="en-US" sz="3600" dirty="0"/>
              <a:t>Confusion Matrix Metrics</a:t>
            </a:r>
          </a:p>
        </p:txBody>
      </p:sp>
      <p:pic>
        <p:nvPicPr>
          <p:cNvPr id="6" name="Content Placeholder 5" descr="A screenshot of a social media post&#10;&#10;Description automatically generated">
            <a:extLst>
              <a:ext uri="{FF2B5EF4-FFF2-40B4-BE49-F238E27FC236}">
                <a16:creationId xmlns:a16="http://schemas.microsoft.com/office/drawing/2014/main" id="{0ADB931F-65EE-9E4B-9C50-C6E3DF6CFA1F}"/>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44759" y="1320146"/>
            <a:ext cx="11338725" cy="3698168"/>
          </a:xfrm>
        </p:spPr>
      </p:pic>
    </p:spTree>
    <p:extLst>
      <p:ext uri="{BB962C8B-B14F-4D97-AF65-F5344CB8AC3E}">
        <p14:creationId xmlns:p14="http://schemas.microsoft.com/office/powerpoint/2010/main" val="2031675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2E2706-4CCD-7A4B-8444-8AC558B3018F}"/>
              </a:ext>
            </a:extLst>
          </p:cNvPr>
          <p:cNvSpPr>
            <a:spLocks noGrp="1"/>
          </p:cNvSpPr>
          <p:nvPr>
            <p:ph type="title"/>
          </p:nvPr>
        </p:nvSpPr>
        <p:spPr>
          <a:xfrm>
            <a:off x="762000" y="629992"/>
            <a:ext cx="9360391" cy="690154"/>
          </a:xfrm>
        </p:spPr>
        <p:txBody>
          <a:bodyPr/>
          <a:lstStyle/>
          <a:p>
            <a:r>
              <a:rPr lang="en-US" sz="3600" dirty="0"/>
              <a:t>Precision and Recall vs Threshold</a:t>
            </a:r>
          </a:p>
        </p:txBody>
      </p:sp>
      <p:pic>
        <p:nvPicPr>
          <p:cNvPr id="11" name="Content Placeholder 10" descr="A close up of a map&#10;&#10;Description automatically generated">
            <a:extLst>
              <a:ext uri="{FF2B5EF4-FFF2-40B4-BE49-F238E27FC236}">
                <a16:creationId xmlns:a16="http://schemas.microsoft.com/office/drawing/2014/main" id="{59A47A41-B358-1144-9F33-B8470A99C1E3}"/>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692669" y="1376608"/>
            <a:ext cx="6806661" cy="4851400"/>
          </a:xfrm>
        </p:spPr>
      </p:pic>
    </p:spTree>
    <p:extLst>
      <p:ext uri="{BB962C8B-B14F-4D97-AF65-F5344CB8AC3E}">
        <p14:creationId xmlns:p14="http://schemas.microsoft.com/office/powerpoint/2010/main" val="231456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2E2706-4CCD-7A4B-8444-8AC558B3018F}"/>
              </a:ext>
            </a:extLst>
          </p:cNvPr>
          <p:cNvSpPr>
            <a:spLocks noGrp="1"/>
          </p:cNvSpPr>
          <p:nvPr>
            <p:ph type="title"/>
          </p:nvPr>
        </p:nvSpPr>
        <p:spPr>
          <a:xfrm>
            <a:off x="762000" y="629992"/>
            <a:ext cx="9360391" cy="690154"/>
          </a:xfrm>
        </p:spPr>
        <p:txBody>
          <a:bodyPr/>
          <a:lstStyle/>
          <a:p>
            <a:r>
              <a:rPr lang="en-US" sz="3600" dirty="0"/>
              <a:t>Precision and Recall vs Threshold cont.</a:t>
            </a:r>
          </a:p>
        </p:txBody>
      </p:sp>
      <p:pic>
        <p:nvPicPr>
          <p:cNvPr id="6" name="Content Placeholder 5" descr="A close up of a map&#10;&#10;Description automatically generated">
            <a:extLst>
              <a:ext uri="{FF2B5EF4-FFF2-40B4-BE49-F238E27FC236}">
                <a16:creationId xmlns:a16="http://schemas.microsoft.com/office/drawing/2014/main" id="{BB40BD4F-0BF9-2F43-BD68-937267B7ACE4}"/>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457832" y="1679123"/>
            <a:ext cx="5409435" cy="3807277"/>
          </a:xfrm>
        </p:spPr>
      </p:pic>
      <p:pic>
        <p:nvPicPr>
          <p:cNvPr id="8" name="Picture 7" descr="A close up of a map&#10;&#10;Description automatically generated">
            <a:extLst>
              <a:ext uri="{FF2B5EF4-FFF2-40B4-BE49-F238E27FC236}">
                <a16:creationId xmlns:a16="http://schemas.microsoft.com/office/drawing/2014/main" id="{C60180B5-1595-BB48-A4BB-0CDFC14E0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79123"/>
            <a:ext cx="5409435" cy="3855537"/>
          </a:xfrm>
          <a:prstGeom prst="rect">
            <a:avLst/>
          </a:prstGeom>
        </p:spPr>
      </p:pic>
      <p:sp>
        <p:nvSpPr>
          <p:cNvPr id="9" name="TextBox 8">
            <a:extLst>
              <a:ext uri="{FF2B5EF4-FFF2-40B4-BE49-F238E27FC236}">
                <a16:creationId xmlns:a16="http://schemas.microsoft.com/office/drawing/2014/main" id="{9BF7EA4A-0B63-2B4A-A720-95B4B98C999E}"/>
              </a:ext>
            </a:extLst>
          </p:cNvPr>
          <p:cNvSpPr txBox="1"/>
          <p:nvPr/>
        </p:nvSpPr>
        <p:spPr>
          <a:xfrm>
            <a:off x="2296885" y="5534660"/>
            <a:ext cx="2155371" cy="370114"/>
          </a:xfrm>
          <a:prstGeom prst="rect">
            <a:avLst/>
          </a:prstGeom>
          <a:noFill/>
        </p:spPr>
        <p:txBody>
          <a:bodyPr wrap="none" lIns="0" tIns="0" rIns="0" bIns="0" rtlCol="0">
            <a:noAutofit/>
          </a:bodyPr>
          <a:lstStyle/>
          <a:p>
            <a:r>
              <a:rPr lang="en-US" sz="1800" dirty="0">
                <a:solidFill>
                  <a:schemeClr val="accent1"/>
                </a:solidFill>
                <a:latin typeface="+mj-lt"/>
                <a:ea typeface="Arial" pitchFamily="34" charset="-128"/>
              </a:rPr>
              <a:t>Horse colic dataset</a:t>
            </a:r>
          </a:p>
        </p:txBody>
      </p:sp>
      <p:sp>
        <p:nvSpPr>
          <p:cNvPr id="12" name="TextBox 11">
            <a:extLst>
              <a:ext uri="{FF2B5EF4-FFF2-40B4-BE49-F238E27FC236}">
                <a16:creationId xmlns:a16="http://schemas.microsoft.com/office/drawing/2014/main" id="{D3EFD77D-FCA4-9344-BBD2-266AAA61B17C}"/>
              </a:ext>
            </a:extLst>
          </p:cNvPr>
          <p:cNvSpPr txBox="1"/>
          <p:nvPr/>
        </p:nvSpPr>
        <p:spPr>
          <a:xfrm>
            <a:off x="8170722" y="5538156"/>
            <a:ext cx="1626422" cy="370114"/>
          </a:xfrm>
          <a:prstGeom prst="rect">
            <a:avLst/>
          </a:prstGeom>
          <a:noFill/>
        </p:spPr>
        <p:txBody>
          <a:bodyPr wrap="none" lIns="0" tIns="0" rIns="0" bIns="0" rtlCol="0">
            <a:noAutofit/>
          </a:bodyPr>
          <a:lstStyle/>
          <a:p>
            <a:r>
              <a:rPr lang="en-US" sz="1800" dirty="0">
                <a:solidFill>
                  <a:schemeClr val="accent1"/>
                </a:solidFill>
                <a:latin typeface="+mj-lt"/>
                <a:ea typeface="Arial" pitchFamily="34" charset="-128"/>
              </a:rPr>
              <a:t>Titanic </a:t>
            </a:r>
            <a:r>
              <a:rPr lang="en-US" dirty="0">
                <a:solidFill>
                  <a:schemeClr val="accent1"/>
                </a:solidFill>
                <a:latin typeface="+mj-lt"/>
                <a:ea typeface="Arial" pitchFamily="34" charset="-128"/>
              </a:rPr>
              <a:t>dataset</a:t>
            </a:r>
            <a:endParaRPr lang="en-US" sz="1800" dirty="0">
              <a:solidFill>
                <a:schemeClr val="accent1"/>
              </a:solidFill>
              <a:latin typeface="+mj-lt"/>
              <a:ea typeface="Arial" pitchFamily="34" charset="-128"/>
            </a:endParaRPr>
          </a:p>
        </p:txBody>
      </p:sp>
    </p:spTree>
    <p:extLst>
      <p:ext uri="{BB962C8B-B14F-4D97-AF65-F5344CB8AC3E}">
        <p14:creationId xmlns:p14="http://schemas.microsoft.com/office/powerpoint/2010/main" val="956923668"/>
      </p:ext>
    </p:extLst>
  </p:cSld>
  <p:clrMapOvr>
    <a:masterClrMapping/>
  </p:clrMapOvr>
</p:sld>
</file>

<file path=ppt/theme/theme1.xml><?xml version="1.0" encoding="utf-8"?>
<a:theme xmlns:a="http://schemas.openxmlformats.org/drawingml/2006/main" name="Asurion (VERSION 1)">
  <a:themeElements>
    <a:clrScheme name="_ASURION_">
      <a:dk1>
        <a:srgbClr val="000000"/>
      </a:dk1>
      <a:lt1>
        <a:srgbClr val="FFFFFF"/>
      </a:lt1>
      <a:dk2>
        <a:srgbClr val="000000"/>
      </a:dk2>
      <a:lt2>
        <a:srgbClr val="FFFFFF"/>
      </a:lt2>
      <a:accent1>
        <a:srgbClr val="002D72"/>
      </a:accent1>
      <a:accent2>
        <a:srgbClr val="41B6E6"/>
      </a:accent2>
      <a:accent3>
        <a:srgbClr val="84BD00"/>
      </a:accent3>
      <a:accent4>
        <a:srgbClr val="7D868C"/>
      </a:accent4>
      <a:accent5>
        <a:srgbClr val="766661"/>
      </a:accent5>
      <a:accent6>
        <a:srgbClr val="BCBEC0"/>
      </a:accent6>
      <a:hlink>
        <a:srgbClr val="002D72"/>
      </a:hlink>
      <a:folHlink>
        <a:srgbClr val="41B6E6"/>
      </a:folHlink>
    </a:clrScheme>
    <a:fontScheme name="Asur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175">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defRPr sz="1800" dirty="0">
            <a:solidFill>
              <a:schemeClr val="accent1"/>
            </a:solidFill>
            <a:latin typeface="+mj-lt"/>
            <a:ea typeface="Arial" pitchFamily="34" charset="-128"/>
          </a:defRPr>
        </a:defPPr>
      </a:lstStyle>
    </a:txDef>
  </a:objectDefaults>
  <a:extraClrSchemeLst/>
  <a:extLst>
    <a:ext uri="{05A4C25C-085E-4340-85A3-A5531E510DB2}">
      <thm15:themeFamily xmlns:thm15="http://schemas.microsoft.com/office/thememl/2012/main" name="Compass Strategy 11.13.2017" id="{A6AB46CC-432E-4F0D-8542-F4875F8BC5FE}" vid="{A8EC68EC-7B89-465E-BEC0-B5470BAC5A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29919</TotalTime>
  <Words>1237</Words>
  <Application>Microsoft Macintosh PowerPoint</Application>
  <PresentationFormat>Widescreen</PresentationFormat>
  <Paragraphs>108</Paragraphs>
  <Slides>18</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Asurion (VERSION 1)</vt:lpstr>
      <vt:lpstr>PowerPoint Presentation</vt:lpstr>
      <vt:lpstr>Challenge 1:  Unreproducible patterns</vt:lpstr>
      <vt:lpstr>Spurious Correlations</vt:lpstr>
      <vt:lpstr>Flukes in the data</vt:lpstr>
      <vt:lpstr>Challenge 2:  Unrealistic representation  of uncertainty</vt:lpstr>
      <vt:lpstr>Confusion Matrix</vt:lpstr>
      <vt:lpstr>Confusion Matrix Metrics</vt:lpstr>
      <vt:lpstr>Precision and Recall vs Threshold</vt:lpstr>
      <vt:lpstr>Precision and Recall vs Threshold cont.</vt:lpstr>
      <vt:lpstr>Precision vs Recall</vt:lpstr>
      <vt:lpstr>Precision vs Recall cont.</vt:lpstr>
      <vt:lpstr>ROC AUC</vt:lpstr>
      <vt:lpstr>ROC AUC</vt:lpstr>
      <vt:lpstr>PR AUC  vs ROC AUC – MNIST</vt:lpstr>
      <vt:lpstr>PR AUC  vs ROC AUC– Horse Colic</vt:lpstr>
      <vt:lpstr>PR AUC  vs ROC AUC - Titanic</vt:lpstr>
      <vt:lpstr>Profit calculation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White, Austin</dc:creator>
  <cp:lastModifiedBy>Fisher, Julie</cp:lastModifiedBy>
  <cp:revision>425</cp:revision>
  <dcterms:created xsi:type="dcterms:W3CDTF">2018-08-01T02:17:20Z</dcterms:created>
  <dcterms:modified xsi:type="dcterms:W3CDTF">2020-05-01T20:58:36Z</dcterms:modified>
</cp:coreProperties>
</file>