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440"/>
    <a:srgbClr val="34A39A"/>
    <a:srgbClr val="BD8800"/>
    <a:srgbClr val="954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54"/>
  </p:normalViewPr>
  <p:slideViewPr>
    <p:cSldViewPr snapToGrid="0">
      <p:cViewPr varScale="1">
        <p:scale>
          <a:sx n="104" d="100"/>
          <a:sy n="104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BE2-9EE8-D7E0-C76C-E95D3419D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B8850-4060-705B-8039-8DE0FD4E0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3EF5-5E36-CB02-E65B-38F96721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86DA-B915-EB61-8F71-02C6A20E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D16C-845A-99E8-F73E-30E18BC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40A-F8F7-CB09-A7F7-B57043A1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E3E4-306D-5DD3-32B0-AB01559E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D978-5A89-F04D-F849-D1A389A5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6B47-FF52-804D-BDCC-0919E683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321C-37CA-CB2A-9C4F-59FB9392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2E986-E183-B81E-DEE8-4A640A1D6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450E0-B2A2-5DC6-E28F-E5B29C1E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BD40-695F-F7B3-EC92-12B8BF1E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93F8-FB2E-8498-914C-AA2D1A4D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51AE-FB11-74A2-0F33-EB71495B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56D-FD3F-1F94-CE8E-D595C5F7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DB4A-33BC-EF63-1776-F3517831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C033-89D8-0D33-3314-ACD124E5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5E79-4D32-FE78-055E-0442CD74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587C-47F3-ABA5-A4C5-D8D7BED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F980-EC91-1FA0-44AE-4DF5FFD4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1B2BB-7C7B-1909-102E-382BF517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D0D1-38E9-88D6-B259-FFA12529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17F1-D3D7-6E07-366E-53DBBB39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5892-20ED-8C54-86F8-DCD9A1F0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9084-B788-C2A9-5B38-ABF5A02D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C1A7-AEA4-A195-0885-8F4467E0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AA5A-F115-30A3-6323-885464AF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B19F-E46E-AF4D-ADE6-D07AA59C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EDC9-D529-FA66-3891-E5634DFF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25AE-1D55-165F-A084-C54CF676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2C18-E3C5-8F93-9883-3A7E9B6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D76E-07B3-3981-F7E2-FEEAA6B1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E0835-403F-92E0-A260-FB4C0A04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EF6F7-4D42-D887-B541-0FABB8838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A3E43-43E1-85D8-C4DD-E063BF3EC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A0608-738D-415E-5CAD-F423D4F9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AAA5-3879-9ABA-C177-FE9BF526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03BFF-60A4-5B3E-428B-52C5E75F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25DE-5A50-DA61-B0FF-97EAA469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D205A-1FF2-DFEF-8F77-B611A332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47EFB-06D6-BEFF-32D1-0B19434A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A51A-FAC9-888D-43A6-E4448586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043D5-D45F-6214-64E8-491F1D5A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89521-AD0D-A751-2966-51F35421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8BA0-CE4A-EF25-F0F2-AB6E2BF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C12F-2722-5FC0-C050-6A6415E0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3EB4-545E-6BB0-12A6-2A1D741E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24E5D-AB05-5C73-5203-AA8F3C92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BB468-0AB2-0022-6D02-73C15742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59F7-0D79-917E-BEF1-A628684B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1C90-75FB-4E02-089D-A431F467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C4F8-421D-E65F-9B41-543DC28D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9A43-86CE-9B4D-C60D-A88D62B0E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8C70-57EF-E75A-630D-04D59B82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BCE7D-E3E6-772D-4499-5942A461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20FD-0DF1-8F42-9735-F5DC2017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67721-9431-3CDE-C238-1A74DA92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9B293-D4C1-99D3-6AF1-BD2FC257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F80D3-0CB2-A19F-EBE9-D90E8F99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1DD5-8EEF-1C21-FF5A-9EB914DA8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2628-5D74-ED4B-8655-0090F5DB894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461A-909C-E36A-44C1-91DB9D08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23D8-8F2E-22C1-3A51-00CE2E405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8FE1-9DEA-2B4D-9798-BD704183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3CA2-40D9-9DC9-3911-BD6868D4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4454"/>
            <a:ext cx="9144000" cy="2387600"/>
          </a:xfrm>
        </p:spPr>
        <p:txBody>
          <a:bodyPr/>
          <a:lstStyle/>
          <a:p>
            <a:r>
              <a:rPr lang="en-US" sz="7200" dirty="0"/>
              <a:t>ggplot2</a:t>
            </a:r>
            <a:br>
              <a:rPr lang="en-US" dirty="0"/>
            </a:br>
            <a:r>
              <a:rPr lang="en-US" sz="4800" dirty="0"/>
              <a:t>the grammar of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44C49-5547-9886-0D38-E174ECD1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421" y="4751217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76A8B8A0-F619-1A69-57B8-B4F56B8A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7" y="141995"/>
            <a:ext cx="2578065" cy="298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55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0C4827-DE0A-FBCE-E1E0-4A525B74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970" y="109255"/>
            <a:ext cx="9437473" cy="14186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cat_facts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Shade, y = Age)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490EF7-237C-6761-E604-8097DABA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15" y="1036198"/>
            <a:ext cx="7772400" cy="57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416E-1D35-1DA3-993F-D6715B9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components of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4BCE-1E75-3FA6-752F-2EC64D83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164" y="1690688"/>
            <a:ext cx="8707245" cy="4351338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uses a standardized syntax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BD8800"/>
                </a:solidFill>
              </a:rPr>
              <a:t>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Understand your data and what it looks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4A39A"/>
                </a:solidFill>
              </a:rPr>
              <a:t>Aesthetics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err="1"/>
              <a:t>aes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X &amp; Y variable | size, shape, color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86C440"/>
                </a:solidFill>
              </a:rPr>
              <a:t>Geometry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err="1"/>
              <a:t>geom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How you present your data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e.g. scatter plot, histogram, boxplot, etc. 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327EF-FC4C-818A-B4D0-DCD2C208DBB5}"/>
              </a:ext>
            </a:extLst>
          </p:cNvPr>
          <p:cNvSpPr txBox="1"/>
          <p:nvPr/>
        </p:nvSpPr>
        <p:spPr>
          <a:xfrm>
            <a:off x="7337501" y="3315259"/>
            <a:ext cx="4705816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Also, </a:t>
            </a:r>
            <a:r>
              <a:rPr lang="en-US" sz="2800" dirty="0">
                <a:solidFill>
                  <a:srgbClr val="9543A8"/>
                </a:solidFill>
              </a:rPr>
              <a:t>coordinates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543A8"/>
                </a:solidFill>
              </a:rPr>
              <a:t>themes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ggplot</a:t>
            </a:r>
            <a:r>
              <a:rPr lang="en-US" sz="2400" dirty="0"/>
              <a:t> will use default if not specified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450177-F6FF-4EC6-8131-BD37D5A2CBD4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42BD-3AC4-F6AE-FF17-32493A7C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structure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C10C-7102-0843-7303-708E405A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34" y="2653529"/>
            <a:ext cx="6526426" cy="28372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D5B4E-51F8-C7AD-1D1B-42A33ECDEBAA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42BD-3AC4-F6AE-FF17-32493A7C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structure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C10C-7102-0843-7303-708E405A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34" y="2653529"/>
            <a:ext cx="6526426" cy="28372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D5B4E-51F8-C7AD-1D1B-42A33ECDEBAA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4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42BD-3AC4-F6AE-FF17-32493A7C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structure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C10C-7102-0843-7303-708E405A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34" y="2653529"/>
            <a:ext cx="6526426" cy="28372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D5B4E-51F8-C7AD-1D1B-42A33ECDEBAA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Draw an Arrow - Easy Drawing Art">
            <a:extLst>
              <a:ext uri="{FF2B5EF4-FFF2-40B4-BE49-F238E27FC236}">
                <a16:creationId xmlns:a16="http://schemas.microsoft.com/office/drawing/2014/main" id="{242FB294-B844-7336-4645-DEA26EC53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0" b="43043"/>
          <a:stretch/>
        </p:blipFill>
        <p:spPr bwMode="auto">
          <a:xfrm rot="20649918">
            <a:off x="8403374" y="1852579"/>
            <a:ext cx="3268998" cy="7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642BD-3AC4-F6AE-FF17-32493A7C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structure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C10C-7102-0843-7303-708E405A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34" y="2653529"/>
            <a:ext cx="6526426" cy="28372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D5B4E-51F8-C7AD-1D1B-42A33ECDEBAA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733C-3ACB-8A35-3D4A-1A3558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with cat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9CC5-F20E-0948-403F-6C9CE6F0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768" cy="2622807"/>
          </a:xfrm>
        </p:spPr>
        <p:txBody>
          <a:bodyPr/>
          <a:lstStyle/>
          <a:p>
            <a:r>
              <a:rPr lang="en-US" dirty="0"/>
              <a:t>Our dataset is called </a:t>
            </a:r>
            <a:r>
              <a:rPr lang="en-US" i="1" dirty="0" err="1"/>
              <a:t>cat_facts</a:t>
            </a:r>
            <a:endParaRPr lang="en-US" i="1" dirty="0"/>
          </a:p>
          <a:p>
            <a:r>
              <a:rPr lang="en-US" dirty="0"/>
              <a:t>Columns include:</a:t>
            </a:r>
          </a:p>
          <a:p>
            <a:pPr lvl="1"/>
            <a:r>
              <a:rPr lang="en-US" dirty="0"/>
              <a:t>Individual ID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Shade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F7B980-5F13-8D63-F3BF-04138B7179FD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3B5115-11D0-4864-1267-6BE521553878}"/>
              </a:ext>
            </a:extLst>
          </p:cNvPr>
          <p:cNvSpPr txBox="1">
            <a:spLocks/>
          </p:cNvSpPr>
          <p:nvPr/>
        </p:nvSpPr>
        <p:spPr>
          <a:xfrm>
            <a:off x="4831492" y="2923342"/>
            <a:ext cx="5980671" cy="141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146" name="Picture 2" descr="1,611,006 Cats Stock Photos, Pictures &amp; Royalty-Free Images - iStock | Dog,  Dog and cat, Funny cat">
            <a:extLst>
              <a:ext uri="{FF2B5EF4-FFF2-40B4-BE49-F238E27FC236}">
                <a16:creationId xmlns:a16="http://schemas.microsoft.com/office/drawing/2014/main" id="{937B41A2-BB72-7EB2-3554-84A57B58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1966"/>
            <a:ext cx="2483708" cy="23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7722E8-0A16-AE42-2730-AB05E67A3E39}"/>
              </a:ext>
            </a:extLst>
          </p:cNvPr>
          <p:cNvSpPr txBox="1">
            <a:spLocks/>
          </p:cNvSpPr>
          <p:nvPr/>
        </p:nvSpPr>
        <p:spPr>
          <a:xfrm>
            <a:off x="2137720" y="4759937"/>
            <a:ext cx="9774194" cy="141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cat_facts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Age, y = Weight)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dirty="0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45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DF99C05-8F01-4721-4FB4-98200961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27" y="1613140"/>
            <a:ext cx="7772400" cy="52448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EF190-F44D-8F1D-EF7A-50E34925362B}"/>
              </a:ext>
            </a:extLst>
          </p:cNvPr>
          <p:cNvSpPr txBox="1">
            <a:spLocks/>
          </p:cNvSpPr>
          <p:nvPr/>
        </p:nvSpPr>
        <p:spPr>
          <a:xfrm>
            <a:off x="1088424" y="419142"/>
            <a:ext cx="10015152" cy="141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cat_facts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Age, y = Weight)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(Shade)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44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75A-334D-25C8-5AA1-C4297046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6908"/>
            <a:ext cx="9640330" cy="14186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cat_facts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Shade, y = Age)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3C7F51-8965-B4F7-CFF3-220903D3D35B}"/>
              </a:ext>
            </a:extLst>
          </p:cNvPr>
          <p:cNvCxnSpPr/>
          <p:nvPr/>
        </p:nvCxnSpPr>
        <p:spPr>
          <a:xfrm>
            <a:off x="568411" y="1421027"/>
            <a:ext cx="11145794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F828081-0ECD-C680-85C3-39AB6638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with cat data!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30F5D-3DD8-8C29-E044-C10FE3C5DE1C}"/>
              </a:ext>
            </a:extLst>
          </p:cNvPr>
          <p:cNvSpPr txBox="1">
            <a:spLocks/>
          </p:cNvSpPr>
          <p:nvPr/>
        </p:nvSpPr>
        <p:spPr>
          <a:xfrm>
            <a:off x="1013254" y="1825594"/>
            <a:ext cx="7030995" cy="141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D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34A3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86C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3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283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ggplot2 the grammar of graphics</vt:lpstr>
      <vt:lpstr>Basic components of ggplot</vt:lpstr>
      <vt:lpstr>Basic structure in R</vt:lpstr>
      <vt:lpstr>Basic structure in R</vt:lpstr>
      <vt:lpstr>Basic structure in R</vt:lpstr>
      <vt:lpstr>Basic structure in R</vt:lpstr>
      <vt:lpstr>Example with cat data!</vt:lpstr>
      <vt:lpstr>PowerPoint Presentation</vt:lpstr>
      <vt:lpstr>Example with cat data!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 the grammar of graphics</dc:title>
  <dc:creator>Avery Grant</dc:creator>
  <cp:lastModifiedBy>Avery Grant</cp:lastModifiedBy>
  <cp:revision>6</cp:revision>
  <dcterms:created xsi:type="dcterms:W3CDTF">2023-03-13T21:53:19Z</dcterms:created>
  <dcterms:modified xsi:type="dcterms:W3CDTF">2023-03-14T19:22:00Z</dcterms:modified>
</cp:coreProperties>
</file>