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6"/>
    <p:restoredTop sz="68647" autoAdjust="0"/>
  </p:normalViewPr>
  <p:slideViewPr>
    <p:cSldViewPr snapToGrid="0" snapToObjects="1">
      <p:cViewPr varScale="1">
        <p:scale>
          <a:sx n="49" d="100"/>
          <a:sy n="49" d="100"/>
        </p:scale>
        <p:origin x="17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DE64-9853-480C-82B4-3E7155C863AD}" type="datetimeFigureOut">
              <a:rPr lang="en-CA" smtClean="0"/>
              <a:t>2019-05-16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69EA4-DC60-4902-8F00-4A95F3B44FF2}" type="slidenum">
              <a:rPr lang="en-CA" smtClean="0"/>
              <a:t>‹#›</a:t>
            </a:fld>
            <a:endParaRPr lang="en-CA"/>
          </a:p>
        </p:txBody>
      </p:sp>
    </p:spTree>
    <p:extLst>
      <p:ext uri="{BB962C8B-B14F-4D97-AF65-F5344CB8AC3E}">
        <p14:creationId xmlns:p14="http://schemas.microsoft.com/office/powerpoint/2010/main" val="135854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chose to do our term project on frisbees because even though the yare simple to use ad that anyone can use them, the physics behind the flight of a frisbee is not as simple. </a:t>
            </a:r>
          </a:p>
          <a:p>
            <a:r>
              <a:rPr lang="en-CA" dirty="0"/>
              <a:t>With the rise of sports like ultimate frisbee and disk golf where the accuracy of shots as well as the distance at which it lands are important, we were wondering at which angle a frisbee should be thrown in order to reach a maximum distance. </a:t>
            </a:r>
          </a:p>
        </p:txBody>
      </p:sp>
      <p:sp>
        <p:nvSpPr>
          <p:cNvPr id="4" name="Slide Number Placeholder 3"/>
          <p:cNvSpPr>
            <a:spLocks noGrp="1"/>
          </p:cNvSpPr>
          <p:nvPr>
            <p:ph type="sldNum" sz="quarter" idx="5"/>
          </p:nvPr>
        </p:nvSpPr>
        <p:spPr/>
        <p:txBody>
          <a:bodyPr/>
          <a:lstStyle/>
          <a:p>
            <a:fld id="{19869EA4-DC60-4902-8F00-4A95F3B44FF2}" type="slidenum">
              <a:rPr lang="en-CA" smtClean="0"/>
              <a:t>2</a:t>
            </a:fld>
            <a:endParaRPr lang="en-CA"/>
          </a:p>
        </p:txBody>
      </p:sp>
    </p:spTree>
    <p:extLst>
      <p:ext uri="{BB962C8B-B14F-4D97-AF65-F5344CB8AC3E}">
        <p14:creationId xmlns:p14="http://schemas.microsoft.com/office/powerpoint/2010/main" val="110982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our term project being an optimization, we used the golden search method which we already used previously this semester.</a:t>
            </a:r>
          </a:p>
          <a:p>
            <a:r>
              <a:rPr lang="en-CA" dirty="0"/>
              <a:t>The golden search allowed us to find the optimal angle of throw by taking in the distance reached as the angles it provided.</a:t>
            </a:r>
          </a:p>
          <a:p>
            <a:r>
              <a:rPr lang="en-CA" dirty="0"/>
              <a:t>To calculate the distance each throw generated, we used the </a:t>
            </a:r>
            <a:r>
              <a:rPr lang="en-CA" dirty="0" err="1"/>
              <a:t>euler’s</a:t>
            </a:r>
            <a:r>
              <a:rPr lang="en-CA" dirty="0"/>
              <a:t> method which takes into account the acceleration, the velocity, the angle, as well as the distance of the frisbee over time.</a:t>
            </a:r>
          </a:p>
        </p:txBody>
      </p:sp>
      <p:sp>
        <p:nvSpPr>
          <p:cNvPr id="4" name="Slide Number Placeholder 3"/>
          <p:cNvSpPr>
            <a:spLocks noGrp="1"/>
          </p:cNvSpPr>
          <p:nvPr>
            <p:ph type="sldNum" sz="quarter" idx="5"/>
          </p:nvPr>
        </p:nvSpPr>
        <p:spPr/>
        <p:txBody>
          <a:bodyPr/>
          <a:lstStyle/>
          <a:p>
            <a:fld id="{19869EA4-DC60-4902-8F00-4A95F3B44FF2}" type="slidenum">
              <a:rPr lang="en-CA" smtClean="0"/>
              <a:t>3</a:t>
            </a:fld>
            <a:endParaRPr lang="en-CA"/>
          </a:p>
        </p:txBody>
      </p:sp>
    </p:spTree>
    <p:extLst>
      <p:ext uri="{BB962C8B-B14F-4D97-AF65-F5344CB8AC3E}">
        <p14:creationId xmlns:p14="http://schemas.microsoft.com/office/powerpoint/2010/main" val="383541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Equations</a:t>
            </a:r>
          </a:p>
          <a:p>
            <a:r>
              <a:rPr lang="en-CA" dirty="0"/>
              <a:t>Fluid mechanics (</a:t>
            </a:r>
          </a:p>
          <a:p>
            <a:r>
              <a:rPr lang="en-CA" dirty="0"/>
              <a:t>We assumed that the average velocity of throw to be 14 m/s</a:t>
            </a:r>
          </a:p>
          <a:p>
            <a:endParaRPr lang="en-CA" dirty="0"/>
          </a:p>
          <a:p>
            <a:r>
              <a:rPr lang="en-CA" dirty="0"/>
              <a:t>So, to be able to calculate the acceleration of the frisbee over time, different factors have to be taken into account:</a:t>
            </a:r>
          </a:p>
          <a:p>
            <a:r>
              <a:rPr lang="en-CA" dirty="0"/>
              <a:t>The drag force is a force parallel to the velocity of the frisbee but in opposite direction whereas the lift for is perpendicular to the velocity.</a:t>
            </a:r>
          </a:p>
          <a:p>
            <a:r>
              <a:rPr lang="en-CA" dirty="0"/>
              <a:t>Both forces are influence by the </a:t>
            </a:r>
          </a:p>
        </p:txBody>
      </p:sp>
      <p:sp>
        <p:nvSpPr>
          <p:cNvPr id="4" name="Slide Number Placeholder 3"/>
          <p:cNvSpPr>
            <a:spLocks noGrp="1"/>
          </p:cNvSpPr>
          <p:nvPr>
            <p:ph type="sldNum" sz="quarter" idx="5"/>
          </p:nvPr>
        </p:nvSpPr>
        <p:spPr/>
        <p:txBody>
          <a:bodyPr/>
          <a:lstStyle/>
          <a:p>
            <a:fld id="{19869EA4-DC60-4902-8F00-4A95F3B44FF2}" type="slidenum">
              <a:rPr lang="en-CA" smtClean="0"/>
              <a:t>4</a:t>
            </a:fld>
            <a:endParaRPr lang="en-CA"/>
          </a:p>
        </p:txBody>
      </p:sp>
    </p:spTree>
    <p:extLst>
      <p:ext uri="{BB962C8B-B14F-4D97-AF65-F5344CB8AC3E}">
        <p14:creationId xmlns:p14="http://schemas.microsoft.com/office/powerpoint/2010/main" val="3180759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85C-A19E-234A-84A1-400122C6385E}"/>
              </a:ext>
            </a:extLst>
          </p:cNvPr>
          <p:cNvSpPr>
            <a:spLocks noGrp="1"/>
          </p:cNvSpPr>
          <p:nvPr>
            <p:ph type="ctrTitle"/>
          </p:nvPr>
        </p:nvSpPr>
        <p:spPr/>
        <p:txBody>
          <a:bodyPr/>
          <a:lstStyle/>
          <a:p>
            <a:r>
              <a:rPr lang="fr-CA" dirty="0"/>
              <a:t>frisbee</a:t>
            </a:r>
          </a:p>
        </p:txBody>
      </p:sp>
      <p:sp>
        <p:nvSpPr>
          <p:cNvPr id="3" name="Subtitle 2">
            <a:extLst>
              <a:ext uri="{FF2B5EF4-FFF2-40B4-BE49-F238E27FC236}">
                <a16:creationId xmlns:a16="http://schemas.microsoft.com/office/drawing/2014/main" id="{242C6240-427D-C147-AA65-292758150C86}"/>
              </a:ext>
            </a:extLst>
          </p:cNvPr>
          <p:cNvSpPr>
            <a:spLocks noGrp="1"/>
          </p:cNvSpPr>
          <p:nvPr>
            <p:ph type="subTitle" idx="1"/>
          </p:nvPr>
        </p:nvSpPr>
        <p:spPr/>
        <p:txBody>
          <a:bodyPr/>
          <a:lstStyle/>
          <a:p>
            <a:r>
              <a:rPr lang="fr-CA" dirty="0"/>
              <a:t>By dahomee forgues and julie-maude viel</a:t>
            </a:r>
          </a:p>
        </p:txBody>
      </p:sp>
    </p:spTree>
    <p:extLst>
      <p:ext uri="{BB962C8B-B14F-4D97-AF65-F5344CB8AC3E}">
        <p14:creationId xmlns:p14="http://schemas.microsoft.com/office/powerpoint/2010/main" val="19935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45A9-040D-9342-9BE4-2E8E2216EF7E}"/>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dirty="0"/>
              <a:t>our project</a:t>
            </a:r>
          </a:p>
        </p:txBody>
      </p:sp>
      <p:sp>
        <p:nvSpPr>
          <p:cNvPr id="4" name="TextBox 3">
            <a:extLst>
              <a:ext uri="{FF2B5EF4-FFF2-40B4-BE49-F238E27FC236}">
                <a16:creationId xmlns:a16="http://schemas.microsoft.com/office/drawing/2014/main" id="{FA42259C-A507-0140-85BA-7E0638FE1B35}"/>
              </a:ext>
            </a:extLst>
          </p:cNvPr>
          <p:cNvSpPr txBox="1"/>
          <p:nvPr/>
        </p:nvSpPr>
        <p:spPr>
          <a:xfrm>
            <a:off x="0" y="2035952"/>
            <a:ext cx="5411243" cy="3067532"/>
          </a:xfrm>
          <a:prstGeom prst="rect">
            <a:avLst/>
          </a:prstGeom>
        </p:spPr>
        <p:txBody>
          <a:bodyPr vert="horz" lIns="91440" tIns="45720" rIns="91440" bIns="45720" rtlCol="0" anchor="ctr">
            <a:noAutofit/>
          </a:bodyPr>
          <a:lstStyle/>
          <a:p>
            <a:pPr marL="285750" indent="-285750">
              <a:spcAft>
                <a:spcPts val="1000"/>
              </a:spcAft>
              <a:buClr>
                <a:schemeClr val="tx1"/>
              </a:buClr>
              <a:buSzPct val="100000"/>
              <a:buFont typeface="Arial"/>
              <a:buChar char="•"/>
            </a:pPr>
            <a:r>
              <a:rPr lang="en-CA" sz="3600" dirty="0"/>
              <a:t>At which angle should we throw a frisbee in order to reach a maximum distance?</a:t>
            </a:r>
          </a:p>
          <a:p>
            <a:pPr marL="285750" indent="-285750">
              <a:spcAft>
                <a:spcPts val="1000"/>
              </a:spcAft>
              <a:buClr>
                <a:schemeClr val="tx1"/>
              </a:buClr>
              <a:buSzPct val="100000"/>
              <a:buFont typeface="Arial"/>
              <a:buChar char="•"/>
            </a:pPr>
            <a:r>
              <a:rPr lang="en-US" sz="3600" dirty="0">
                <a:latin typeface="Bell MT" panose="02020503060305020303" pitchFamily="18" charset="77"/>
              </a:rPr>
              <a:t> </a:t>
            </a:r>
          </a:p>
        </p:txBody>
      </p:sp>
      <p:pic>
        <p:nvPicPr>
          <p:cNvPr id="8" name="Picture 7">
            <a:extLst>
              <a:ext uri="{FF2B5EF4-FFF2-40B4-BE49-F238E27FC236}">
                <a16:creationId xmlns:a16="http://schemas.microsoft.com/office/drawing/2014/main" id="{C7B15AB8-E535-AA4E-9FB8-9D8B854ACB1B}"/>
              </a:ext>
            </a:extLst>
          </p:cNvPr>
          <p:cNvPicPr>
            <a:picLocks noChangeAspect="1"/>
          </p:cNvPicPr>
          <p:nvPr/>
        </p:nvPicPr>
        <p:blipFill>
          <a:blip r:embed="rId4"/>
          <a:stretch>
            <a:fillRect/>
          </a:stretch>
        </p:blipFill>
        <p:spPr>
          <a:xfrm>
            <a:off x="5536506" y="1317933"/>
            <a:ext cx="6442552" cy="4697692"/>
          </a:xfrm>
          <a:prstGeom prst="rect">
            <a:avLst/>
          </a:prstGeom>
        </p:spPr>
      </p:pic>
    </p:spTree>
    <p:extLst>
      <p:ext uri="{BB962C8B-B14F-4D97-AF65-F5344CB8AC3E}">
        <p14:creationId xmlns:p14="http://schemas.microsoft.com/office/powerpoint/2010/main" val="12877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0E87-E316-C245-B17B-D0F04A8AEBCC}"/>
              </a:ext>
            </a:extLst>
          </p:cNvPr>
          <p:cNvSpPr>
            <a:spLocks noGrp="1"/>
          </p:cNvSpPr>
          <p:nvPr>
            <p:ph type="title"/>
          </p:nvPr>
        </p:nvSpPr>
        <p:spPr/>
        <p:txBody>
          <a:bodyPr/>
          <a:lstStyle/>
          <a:p>
            <a:r>
              <a:rPr lang="fr-CA" dirty="0"/>
              <a:t>Model</a:t>
            </a:r>
          </a:p>
        </p:txBody>
      </p:sp>
      <p:sp>
        <p:nvSpPr>
          <p:cNvPr id="3" name="Content Placeholder 2">
            <a:extLst>
              <a:ext uri="{FF2B5EF4-FFF2-40B4-BE49-F238E27FC236}">
                <a16:creationId xmlns:a16="http://schemas.microsoft.com/office/drawing/2014/main" id="{0DEF2E00-0C15-C54B-9E19-4CF4D2631D2B}"/>
              </a:ext>
            </a:extLst>
          </p:cNvPr>
          <p:cNvSpPr>
            <a:spLocks noGrp="1"/>
          </p:cNvSpPr>
          <p:nvPr>
            <p:ph idx="1"/>
          </p:nvPr>
        </p:nvSpPr>
        <p:spPr/>
        <p:txBody>
          <a:bodyPr>
            <a:normAutofit/>
          </a:bodyPr>
          <a:lstStyle/>
          <a:p>
            <a:r>
              <a:rPr lang="fr-CA" sz="3600" dirty="0" err="1"/>
              <a:t>Euler’s</a:t>
            </a:r>
            <a:r>
              <a:rPr lang="fr-CA" sz="3600" dirty="0"/>
              <a:t> </a:t>
            </a:r>
            <a:r>
              <a:rPr lang="fr-CA" sz="3600" dirty="0" err="1"/>
              <a:t>method</a:t>
            </a:r>
            <a:endParaRPr lang="fr-CA" sz="3600" dirty="0"/>
          </a:p>
          <a:p>
            <a:r>
              <a:rPr lang="fr-CA" sz="3600" dirty="0"/>
              <a:t>Golden </a:t>
            </a:r>
            <a:r>
              <a:rPr lang="fr-CA" sz="3600" dirty="0" err="1"/>
              <a:t>search</a:t>
            </a:r>
            <a:endParaRPr lang="fr-CA" sz="3600" dirty="0"/>
          </a:p>
          <a:p>
            <a:r>
              <a:rPr lang="fr-CA" sz="3600" dirty="0" err="1"/>
              <a:t>Optimization</a:t>
            </a:r>
            <a:endParaRPr lang="fr-CA" sz="3600" dirty="0"/>
          </a:p>
          <a:p>
            <a:endParaRPr lang="fr-CA" sz="3600" dirty="0"/>
          </a:p>
        </p:txBody>
      </p:sp>
    </p:spTree>
    <p:extLst>
      <p:ext uri="{BB962C8B-B14F-4D97-AF65-F5344CB8AC3E}">
        <p14:creationId xmlns:p14="http://schemas.microsoft.com/office/powerpoint/2010/main" val="48555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F07-6859-4D8D-9095-5B29A9FDF93E}"/>
              </a:ext>
            </a:extLst>
          </p:cNvPr>
          <p:cNvSpPr>
            <a:spLocks noGrp="1"/>
          </p:cNvSpPr>
          <p:nvPr>
            <p:ph type="title"/>
          </p:nvPr>
        </p:nvSpPr>
        <p:spPr>
          <a:xfrm>
            <a:off x="825909" y="808055"/>
            <a:ext cx="3979205" cy="1453363"/>
          </a:xfrm>
        </p:spPr>
        <p:txBody>
          <a:bodyPr>
            <a:normAutofit/>
          </a:bodyPr>
          <a:lstStyle/>
          <a:p>
            <a:r>
              <a:rPr lang="en-CA"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F990FB-AA43-424D-8E46-60307114A20D}"/>
                  </a:ext>
                </a:extLst>
              </p:cNvPr>
              <p:cNvSpPr>
                <a:spLocks noGrp="1"/>
              </p:cNvSpPr>
              <p:nvPr>
                <p:ph idx="1"/>
              </p:nvPr>
            </p:nvSpPr>
            <p:spPr>
              <a:xfrm>
                <a:off x="802178" y="2261420"/>
                <a:ext cx="4002936" cy="3637935"/>
              </a:xfrm>
            </p:spPr>
            <p:txBody>
              <a:bodyPr>
                <a:normAutofit/>
              </a:bodyPr>
              <a:lstStyle/>
              <a:p>
                <a:r>
                  <a:rPr lang="en-CA" sz="3600" dirty="0"/>
                  <a:t>Drag force</a:t>
                </a:r>
              </a:p>
              <a:p>
                <a:pPr marL="0" indent="0">
                  <a:buNone/>
                </a:pPr>
                <a14:m>
                  <m:oMathPara xmlns:m="http://schemas.openxmlformats.org/officeDocument/2006/math">
                    <m:oMathParaPr>
                      <m:jc m:val="centerGroup"/>
                    </m:oMathParaPr>
                    <m:oMath xmlns:m="http://schemas.openxmlformats.org/officeDocument/2006/math">
                      <m:r>
                        <a:rPr lang="en-CA" sz="2800" i="1"/>
                        <m:t>𝐹𝑑</m:t>
                      </m:r>
                      <m:r>
                        <a:rPr lang="en-CA" sz="2800" i="1"/>
                        <m:t>=− </m:t>
                      </m:r>
                      <m:f>
                        <m:fPr>
                          <m:ctrlPr>
                            <a:rPr lang="en-CA" sz="2800" i="1"/>
                          </m:ctrlPr>
                        </m:fPr>
                        <m:num>
                          <m:r>
                            <a:rPr lang="en-CA" sz="2800" i="1"/>
                            <m:t>1</m:t>
                          </m:r>
                        </m:num>
                        <m:den>
                          <m:r>
                            <a:rPr lang="en-CA" sz="2800" i="1"/>
                            <m:t>2 </m:t>
                          </m:r>
                        </m:den>
                      </m:f>
                      <m:r>
                        <a:rPr lang="en-CA" sz="2800" i="1"/>
                        <m:t>𝐶𝑑</m:t>
                      </m:r>
                      <m:r>
                        <a:rPr lang="en-CA" sz="2800" i="1"/>
                        <m:t>𝜌</m:t>
                      </m:r>
                      <m:r>
                        <a:rPr lang="en-CA" sz="2800" i="1"/>
                        <m:t>𝐴</m:t>
                      </m:r>
                      <m:sSup>
                        <m:sSupPr>
                          <m:ctrlPr>
                            <a:rPr lang="en-CA" sz="2800" i="1"/>
                          </m:ctrlPr>
                        </m:sSupPr>
                        <m:e>
                          <m:r>
                            <a:rPr lang="en-CA" sz="2800" i="1"/>
                            <m:t>𝑣</m:t>
                          </m:r>
                        </m:e>
                        <m:sup>
                          <m:r>
                            <a:rPr lang="en-CA" sz="2800" i="1"/>
                            <m:t>2</m:t>
                          </m:r>
                        </m:sup>
                      </m:sSup>
                    </m:oMath>
                  </m:oMathPara>
                </a14:m>
                <a:endParaRPr lang="en-CA" sz="2800" dirty="0"/>
              </a:p>
              <a:p>
                <a:r>
                  <a:rPr lang="en-CA" sz="3600" dirty="0"/>
                  <a:t>Lift force</a:t>
                </a:r>
              </a:p>
              <a:p>
                <a:pPr marL="0" indent="0">
                  <a:buNone/>
                </a:pPr>
                <a14:m>
                  <m:oMathPara xmlns:m="http://schemas.openxmlformats.org/officeDocument/2006/math">
                    <m:oMathParaPr>
                      <m:jc m:val="centerGroup"/>
                    </m:oMathParaPr>
                    <m:oMath xmlns:m="http://schemas.openxmlformats.org/officeDocument/2006/math">
                      <m:r>
                        <a:rPr lang="en-CA" sz="2800" i="1"/>
                        <m:t>𝐹𝑙</m:t>
                      </m:r>
                      <m:r>
                        <a:rPr lang="en-CA" sz="2800" i="1"/>
                        <m:t>= </m:t>
                      </m:r>
                      <m:f>
                        <m:fPr>
                          <m:ctrlPr>
                            <a:rPr lang="en-CA" sz="2800" i="1"/>
                          </m:ctrlPr>
                        </m:fPr>
                        <m:num>
                          <m:r>
                            <a:rPr lang="en-CA" sz="2800" i="1"/>
                            <m:t>1</m:t>
                          </m:r>
                        </m:num>
                        <m:den>
                          <m:r>
                            <a:rPr lang="en-CA" sz="2800" i="1"/>
                            <m:t>2 </m:t>
                          </m:r>
                        </m:den>
                      </m:f>
                      <m:r>
                        <a:rPr lang="en-CA" sz="2800" i="1"/>
                        <m:t>𝐶𝑙</m:t>
                      </m:r>
                      <m:r>
                        <a:rPr lang="en-CA" sz="2800" i="1"/>
                        <m:t>𝜌</m:t>
                      </m:r>
                      <m:r>
                        <a:rPr lang="en-CA" sz="2800" i="1"/>
                        <m:t>𝐴</m:t>
                      </m:r>
                      <m:sSup>
                        <m:sSupPr>
                          <m:ctrlPr>
                            <a:rPr lang="en-CA" sz="2800" i="1"/>
                          </m:ctrlPr>
                        </m:sSupPr>
                        <m:e>
                          <m:r>
                            <a:rPr lang="en-CA" sz="2800" i="1"/>
                            <m:t>𝑣</m:t>
                          </m:r>
                        </m:e>
                        <m:sup>
                          <m:r>
                            <a:rPr lang="en-CA" sz="2800" i="1"/>
                            <m:t>2</m:t>
                          </m:r>
                        </m:sup>
                      </m:sSup>
                      <m:r>
                        <a:rPr lang="en-CA" sz="2800" i="1"/>
                        <m:t> </m:t>
                      </m:r>
                    </m:oMath>
                  </m:oMathPara>
                </a14:m>
                <a:endParaRPr lang="en-CA" sz="3000" dirty="0"/>
              </a:p>
              <a:p>
                <a:endParaRPr lang="en-CA" sz="3600" dirty="0"/>
              </a:p>
            </p:txBody>
          </p:sp>
        </mc:Choice>
        <mc:Fallback>
          <p:sp>
            <p:nvSpPr>
              <p:cNvPr id="3" name="Content Placeholder 2">
                <a:extLst>
                  <a:ext uri="{FF2B5EF4-FFF2-40B4-BE49-F238E27FC236}">
                    <a16:creationId xmlns:a16="http://schemas.microsoft.com/office/drawing/2014/main" id="{E6F990FB-AA43-424D-8E46-60307114A20D}"/>
                  </a:ext>
                </a:extLst>
              </p:cNvPr>
              <p:cNvSpPr>
                <a:spLocks noGrp="1" noRot="1" noChangeAspect="1" noMove="1" noResize="1" noEditPoints="1" noAdjustHandles="1" noChangeArrowheads="1" noChangeShapeType="1" noTextEdit="1"/>
              </p:cNvSpPr>
              <p:nvPr>
                <p:ph idx="1"/>
              </p:nvPr>
            </p:nvSpPr>
            <p:spPr>
              <a:xfrm>
                <a:off x="802178" y="2261420"/>
                <a:ext cx="4002936" cy="3637935"/>
              </a:xfrm>
              <a:blipFill>
                <a:blip r:embed="rId4"/>
                <a:stretch>
                  <a:fillRect l="-4268" t="-5360"/>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0C254CC-8756-45DC-9D51-A8FCEC6C81D7}"/>
              </a:ext>
            </a:extLst>
          </p:cNvPr>
          <p:cNvPicPr/>
          <p:nvPr/>
        </p:nvPicPr>
        <p:blipFill>
          <a:blip r:embed="rId5">
            <a:extLst>
              <a:ext uri="{28A0092B-C50C-407E-A947-70E740481C1C}">
                <a14:useLocalDpi xmlns:a14="http://schemas.microsoft.com/office/drawing/2010/main" val="0"/>
              </a:ext>
            </a:extLst>
          </a:blip>
          <a:stretch>
            <a:fillRect/>
          </a:stretch>
        </p:blipFill>
        <p:spPr>
          <a:xfrm>
            <a:off x="5289752" y="1352963"/>
            <a:ext cx="6095593" cy="39898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51146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294</Words>
  <Application>Microsoft Office PowerPoint</Application>
  <PresentationFormat>Widescreen</PresentationFormat>
  <Paragraphs>30</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Bell MT</vt:lpstr>
      <vt:lpstr>Calibri</vt:lpstr>
      <vt:lpstr>Calibri Light</vt:lpstr>
      <vt:lpstr>Celestial</vt:lpstr>
      <vt:lpstr>frisbee</vt:lpstr>
      <vt:lpstr>our project</vt:lpstr>
      <vt:lpstr>Model</vt:lpstr>
      <vt:lpstr>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frisbee</dc:title>
  <dc:creator>Julie-Maude Viel</dc:creator>
  <cp:lastModifiedBy>Julie-Maude Viel</cp:lastModifiedBy>
  <cp:revision>4</cp:revision>
  <dcterms:created xsi:type="dcterms:W3CDTF">2019-05-16T16:24:13Z</dcterms:created>
  <dcterms:modified xsi:type="dcterms:W3CDTF">2019-05-16T18:58:28Z</dcterms:modified>
</cp:coreProperties>
</file>