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68656" autoAdjust="0"/>
  </p:normalViewPr>
  <p:slideViewPr>
    <p:cSldViewPr snapToGrid="0" snapToObjects="1">
      <p:cViewPr>
        <p:scale>
          <a:sx n="49" d="100"/>
          <a:sy n="49" d="100"/>
        </p:scale>
        <p:origin x="1908" y="54"/>
      </p:cViewPr>
      <p:guideLst/>
    </p:cSldViewPr>
  </p:slideViewPr>
  <p:notesTextViewPr>
    <p:cViewPr>
      <p:scale>
        <a:sx n="1" d="1"/>
        <a:sy n="1" d="1"/>
      </p:scale>
      <p:origin x="0" y="-1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is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with the angle it provided. Since we used it to find a minimum, we had to use the inverse function of the throw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Cd = drag coefficient </a:t>
            </a:r>
          </a:p>
          <a:p>
            <a:r>
              <a:rPr lang="en-CA" dirty="0"/>
              <a:t>P= density of fluid (in this case air)</a:t>
            </a:r>
          </a:p>
          <a:p>
            <a:r>
              <a:rPr lang="en-CA" dirty="0"/>
              <a:t>A=area of frisbee (0.0531</a:t>
            </a:r>
            <a:r>
              <a:rPr lang="en-CA" sz="1200" kern="1200" dirty="0">
                <a:solidFill>
                  <a:schemeClr val="tx1"/>
                </a:solidFill>
                <a:effectLst/>
                <a:latin typeface="+mn-lt"/>
                <a:ea typeface="+mn-ea"/>
                <a:cs typeface="+mn-cs"/>
              </a:rPr>
              <a:t>m</a:t>
            </a:r>
            <a:r>
              <a:rPr lang="en-CA" sz="1200" kern="1200" baseline="30000" dirty="0">
                <a:solidFill>
                  <a:schemeClr val="tx1"/>
                </a:solidFill>
                <a:effectLst/>
                <a:latin typeface="+mn-lt"/>
                <a:ea typeface="+mn-ea"/>
                <a:cs typeface="+mn-cs"/>
              </a:rPr>
              <a:t>2</a:t>
            </a:r>
            <a:r>
              <a:rPr lang="en-CA" dirty="0">
                <a:effectLst/>
              </a:rPr>
              <a: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V=We assumed that the average velocity of throw to be 14 m/s</a:t>
            </a:r>
          </a:p>
          <a:p>
            <a:endParaRPr lang="en-CA" dirty="0"/>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influenced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have printed the x and y positions of the Frisbee and plot a trajectory graph. These values were updated many times and it allowed us to make a precise graph to get the maximum flight distance.</a:t>
            </a:r>
          </a:p>
          <a:p>
            <a:r>
              <a:rPr lang="en-CA" noProof="0" dirty="0"/>
              <a:t>All these values were obtained using an optimal angle of throw. </a:t>
            </a:r>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982481" y="1223557"/>
            <a:ext cx="4099947" cy="1035579"/>
          </a:xfrm>
        </p:spPr>
        <p:txBody>
          <a:bodyPr vert="horz" lIns="91440" tIns="45720" rIns="91440" bIns="45720" rtlCol="0" anchor="ctr">
            <a:norm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828519" y="1985310"/>
            <a:ext cx="5097418"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8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28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2800" dirty="0">
                <a:latin typeface="Bell MT" panose="02020503060305020303" pitchFamily="18" charset="77"/>
              </a:rPr>
              <a:t> Data we can easily verify</a:t>
            </a:r>
          </a:p>
        </p:txBody>
      </p:sp>
      <p:pic>
        <p:nvPicPr>
          <p:cNvPr id="5" name="Picture 4">
            <a:extLst>
              <a:ext uri="{FF2B5EF4-FFF2-40B4-BE49-F238E27FC236}">
                <a16:creationId xmlns:a16="http://schemas.microsoft.com/office/drawing/2014/main" id="{615D6AA2-8F64-174A-B62F-FF7107E6EFC5}"/>
              </a:ext>
            </a:extLst>
          </p:cNvPr>
          <p:cNvPicPr>
            <a:picLocks noChangeAspect="1"/>
          </p:cNvPicPr>
          <p:nvPr/>
        </p:nvPicPr>
        <p:blipFill>
          <a:blip r:embed="rId4"/>
          <a:stretch>
            <a:fillRect/>
          </a:stretch>
        </p:blipFill>
        <p:spPr>
          <a:xfrm>
            <a:off x="6266065" y="3508371"/>
            <a:ext cx="4535487" cy="30274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5"/>
          <a:stretch>
            <a:fillRect/>
          </a:stretch>
        </p:blipFill>
        <p:spPr>
          <a:xfrm>
            <a:off x="6266066" y="322191"/>
            <a:ext cx="4535486" cy="2948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a:xfrm>
            <a:off x="685801" y="2065867"/>
            <a:ext cx="4036102" cy="3649133"/>
          </a:xfrm>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xmlns="">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049909" y="1434079"/>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831812" y="645393"/>
            <a:ext cx="7559201" cy="525364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06FE5DA-13B5-534C-B2CF-BF50A47FF7ED}"/>
              </a:ext>
            </a:extLst>
          </p:cNvPr>
          <p:cNvSpPr txBox="1"/>
          <p:nvPr/>
        </p:nvSpPr>
        <p:spPr>
          <a:xfrm>
            <a:off x="256283" y="2273857"/>
            <a:ext cx="2923082" cy="1200329"/>
          </a:xfrm>
          <a:prstGeom prst="rect">
            <a:avLst/>
          </a:prstGeom>
          <a:noFill/>
        </p:spPr>
        <p:txBody>
          <a:bodyPr wrap="square" rtlCol="0">
            <a:spAutoFit/>
          </a:bodyPr>
          <a:lstStyle/>
          <a:p>
            <a:r>
              <a:rPr lang="fr-CA" sz="3600" dirty="0">
                <a:latin typeface="Bell MT" panose="02020503060305020303" pitchFamily="18" charset="77"/>
              </a:rPr>
              <a:t>Max distance: 	</a:t>
            </a:r>
            <a:r>
              <a:rPr lang="en-CA" sz="3600" dirty="0">
                <a:latin typeface="Bell MT" panose="02020503060305020303" pitchFamily="18" charset="77"/>
              </a:rPr>
              <a:t>112.3878 </a:t>
            </a:r>
            <a:r>
              <a:rPr lang="fr-CA" sz="3600" dirty="0">
                <a:latin typeface="Bell MT" panose="02020503060305020303" pitchFamily="18" charset="77"/>
              </a:rPr>
              <a:t>m</a:t>
            </a:r>
            <a:endParaRPr lang="en-CA" sz="3600" dirty="0">
              <a:latin typeface="Bell MT" panose="02020503060305020303" pitchFamily="18" charset="77"/>
            </a:endParaRPr>
          </a:p>
        </p:txBody>
      </p:sp>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432</Words>
  <Application>Microsoft Office PowerPoint</Application>
  <PresentationFormat>Widescreen</PresentationFormat>
  <Paragraphs>38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Julie-Maude Viel</cp:lastModifiedBy>
  <cp:revision>3</cp:revision>
  <dcterms:created xsi:type="dcterms:W3CDTF">2019-05-16T23:45:34Z</dcterms:created>
  <dcterms:modified xsi:type="dcterms:W3CDTF">2019-05-17T01:06:34Z</dcterms:modified>
</cp:coreProperties>
</file>