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6"/>
    <p:restoredTop sz="94657"/>
  </p:normalViewPr>
  <p:slideViewPr>
    <p:cSldViewPr snapToGrid="0" snapToObjects="1">
      <p:cViewPr varScale="1">
        <p:scale>
          <a:sx n="26" d="100"/>
          <a:sy n="26" d="100"/>
        </p:scale>
        <p:origin x="20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885C-A19E-234A-84A1-400122C63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frisbee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C6240-427D-C147-AA65-292758150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By dahomee forgues and julie-maude viel</a:t>
            </a:r>
          </a:p>
        </p:txBody>
      </p:sp>
    </p:spTree>
    <p:extLst>
      <p:ext uri="{BB962C8B-B14F-4D97-AF65-F5344CB8AC3E}">
        <p14:creationId xmlns:p14="http://schemas.microsoft.com/office/powerpoint/2010/main" val="19935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45A9-040D-9342-9BE4-2E8E2216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our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2259C-A507-0140-85BA-7E0638FE1B35}"/>
              </a:ext>
            </a:extLst>
          </p:cNvPr>
          <p:cNvSpPr txBox="1"/>
          <p:nvPr/>
        </p:nvSpPr>
        <p:spPr>
          <a:xfrm>
            <a:off x="0" y="2035952"/>
            <a:ext cx="5411243" cy="30675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3600" dirty="0">
                <a:latin typeface="Bell MT" panose="02020503060305020303" pitchFamily="18" charset="77"/>
              </a:rPr>
              <a:t>What is the best possible angle of attack at which we can throw a frisbee to make sure we get the maximum flight distance 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15AB8-E535-AA4E-9FB8-9D8B854A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506" y="1317933"/>
            <a:ext cx="6442552" cy="469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0E87-E316-C245-B17B-D0F04A8A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2E00-0C15-C54B-9E19-4CF4D263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5558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Bell MT</vt:lpstr>
      <vt:lpstr>Calibri</vt:lpstr>
      <vt:lpstr>Calibri Light</vt:lpstr>
      <vt:lpstr>Celestial</vt:lpstr>
      <vt:lpstr>frisbee</vt:lpstr>
      <vt:lpstr>our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frisbee</dc:title>
  <dc:creator>Dahomée Forgues</dc:creator>
  <cp:lastModifiedBy>Dahomée Forgues</cp:lastModifiedBy>
  <cp:revision>2</cp:revision>
  <dcterms:created xsi:type="dcterms:W3CDTF">2019-05-15T16:02:24Z</dcterms:created>
  <dcterms:modified xsi:type="dcterms:W3CDTF">2019-05-15T16:23:49Z</dcterms:modified>
</cp:coreProperties>
</file>