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 id="2147483672" r:id="rId2"/>
    <p:sldMasterId id="2147483809" r:id="rId3"/>
  </p:sldMasterIdLst>
  <p:notesMasterIdLst>
    <p:notesMasterId r:id="rId39"/>
  </p:notesMasterIdLst>
  <p:sldIdLst>
    <p:sldId id="256" r:id="rId4"/>
    <p:sldId id="257" r:id="rId5"/>
    <p:sldId id="312" r:id="rId6"/>
    <p:sldId id="313" r:id="rId7"/>
    <p:sldId id="277" r:id="rId8"/>
    <p:sldId id="285" r:id="rId9"/>
    <p:sldId id="258" r:id="rId10"/>
    <p:sldId id="286" r:id="rId11"/>
    <p:sldId id="287" r:id="rId12"/>
    <p:sldId id="259" r:id="rId13"/>
    <p:sldId id="261" r:id="rId14"/>
    <p:sldId id="260" r:id="rId15"/>
    <p:sldId id="279" r:id="rId16"/>
    <p:sldId id="303" r:id="rId17"/>
    <p:sldId id="304" r:id="rId18"/>
    <p:sldId id="314" r:id="rId19"/>
    <p:sldId id="305" r:id="rId20"/>
    <p:sldId id="310" r:id="rId21"/>
    <p:sldId id="306" r:id="rId22"/>
    <p:sldId id="311" r:id="rId23"/>
    <p:sldId id="316" r:id="rId24"/>
    <p:sldId id="317" r:id="rId25"/>
    <p:sldId id="281" r:id="rId26"/>
    <p:sldId id="315" r:id="rId27"/>
    <p:sldId id="320" r:id="rId28"/>
    <p:sldId id="283" r:id="rId29"/>
    <p:sldId id="319" r:id="rId30"/>
    <p:sldId id="318" r:id="rId31"/>
    <p:sldId id="321" r:id="rId32"/>
    <p:sldId id="322" r:id="rId33"/>
    <p:sldId id="263" r:id="rId34"/>
    <p:sldId id="293" r:id="rId35"/>
    <p:sldId id="297" r:id="rId36"/>
    <p:sldId id="294" r:id="rId37"/>
    <p:sldId id="301"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94" autoAdjust="0"/>
    <p:restoredTop sz="94660"/>
  </p:normalViewPr>
  <p:slideViewPr>
    <p:cSldViewPr>
      <p:cViewPr varScale="1">
        <p:scale>
          <a:sx n="79" d="100"/>
          <a:sy n="79" d="100"/>
        </p:scale>
        <p:origin x="835" y="7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81F756-928B-4731-A614-4DD01B4D9B67}" type="datetimeFigureOut">
              <a:rPr lang="en-US" smtClean="0"/>
              <a:pPr/>
              <a:t>9/19/2024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46CAF2-E63D-42C8-BF5E-CB9A096487AB}" type="slidenum">
              <a:rPr lang="en-US" smtClean="0"/>
              <a:pPr/>
              <a:t>‹#›</a:t>
            </a:fld>
            <a:endParaRPr lang="en-US"/>
          </a:p>
        </p:txBody>
      </p:sp>
    </p:spTree>
    <p:extLst>
      <p:ext uri="{BB962C8B-B14F-4D97-AF65-F5344CB8AC3E}">
        <p14:creationId xmlns:p14="http://schemas.microsoft.com/office/powerpoint/2010/main" val="1761801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050" name="Picture 2" descr="C:\pptwork\0808\다시 손보기\view_biz.jpg"/>
          <p:cNvPicPr>
            <a:picLocks noChangeAspect="1" noChangeArrowheads="1"/>
          </p:cNvPicPr>
          <p:nvPr/>
        </p:nvPicPr>
        <p:blipFill>
          <a:blip r:embed="rId2"/>
          <a:srcRect/>
          <a:stretch>
            <a:fillRect/>
          </a:stretch>
        </p:blipFill>
        <p:spPr bwMode="auto">
          <a:xfrm>
            <a:off x="0" y="0"/>
            <a:ext cx="12192000" cy="6880225"/>
          </a:xfrm>
          <a:prstGeom prst="rect">
            <a:avLst/>
          </a:prstGeom>
          <a:noFill/>
          <a:ln w="9525">
            <a:noFill/>
            <a:miter lim="800000"/>
            <a:headEnd/>
            <a:tailEnd/>
          </a:ln>
          <a:effectLst/>
        </p:spPr>
      </p:pic>
      <p:pic>
        <p:nvPicPr>
          <p:cNvPr id="2051" name="Picture 3" descr="C:\pptwork\801\편집배경용\view_biz02.png"/>
          <p:cNvPicPr>
            <a:picLocks noChangeAspect="1" noChangeArrowheads="1"/>
          </p:cNvPicPr>
          <p:nvPr/>
        </p:nvPicPr>
        <p:blipFill>
          <a:blip r:embed="rId3"/>
          <a:srcRect/>
          <a:stretch>
            <a:fillRect/>
          </a:stretch>
        </p:blipFill>
        <p:spPr bwMode="auto">
          <a:xfrm>
            <a:off x="609601" y="1981200"/>
            <a:ext cx="10858500" cy="2082800"/>
          </a:xfrm>
          <a:prstGeom prst="rect">
            <a:avLst/>
          </a:prstGeom>
          <a:noFill/>
          <a:ln w="9525">
            <a:noFill/>
            <a:miter lim="800000"/>
            <a:headEnd/>
            <a:tailEnd/>
          </a:ln>
          <a:effectLst/>
        </p:spPr>
      </p:pic>
      <p:pic>
        <p:nvPicPr>
          <p:cNvPr id="2052" name="Picture 8" descr="C:\pptwork\801\편집배경용\view_biz01.png"/>
          <p:cNvPicPr>
            <a:picLocks noChangeAspect="1" noChangeArrowheads="1"/>
          </p:cNvPicPr>
          <p:nvPr/>
        </p:nvPicPr>
        <p:blipFill>
          <a:blip r:embed="rId4"/>
          <a:srcRect/>
          <a:stretch>
            <a:fillRect/>
          </a:stretch>
        </p:blipFill>
        <p:spPr bwMode="auto">
          <a:xfrm>
            <a:off x="0" y="0"/>
            <a:ext cx="5384800" cy="3810000"/>
          </a:xfrm>
          <a:prstGeom prst="rect">
            <a:avLst/>
          </a:prstGeom>
          <a:noFill/>
          <a:ln w="9525">
            <a:noFill/>
            <a:miter lim="800000"/>
            <a:headEnd/>
            <a:tailEnd/>
          </a:ln>
          <a:effectLst/>
        </p:spPr>
      </p:pic>
      <p:sp>
        <p:nvSpPr>
          <p:cNvPr id="2053" name="Rectangle 5"/>
          <p:cNvSpPr>
            <a:spLocks noGrp="1" noChangeArrowheads="1"/>
          </p:cNvSpPr>
          <p:nvPr/>
        </p:nvSpPr>
        <p:spPr bwMode="auto">
          <a:xfrm>
            <a:off x="914400" y="6248400"/>
            <a:ext cx="2540000" cy="457200"/>
          </a:xfrm>
          <a:prstGeom prst="rect">
            <a:avLst/>
          </a:prstGeom>
          <a:noFill/>
          <a:ln w="9525">
            <a:noFill/>
            <a:miter lim="800000"/>
            <a:headEnd/>
            <a:tailEnd/>
          </a:ln>
          <a:effectLst/>
        </p:spPr>
        <p:txBody>
          <a:bodyPr/>
          <a:lstStyle/>
          <a:p>
            <a:endParaRPr lang="en-US" sz="1400">
              <a:solidFill>
                <a:schemeClr val="bg1"/>
              </a:solidFill>
              <a:latin typeface="-탈윤체M" pitchFamily="2" charset="-127"/>
              <a:ea typeface="-탈윤체M" pitchFamily="2" charset="-127"/>
            </a:endParaRPr>
          </a:p>
        </p:txBody>
      </p:sp>
      <p:sp>
        <p:nvSpPr>
          <p:cNvPr id="2054" name="Rectangle 6"/>
          <p:cNvSpPr>
            <a:spLocks noGrp="1" noChangeArrowheads="1"/>
          </p:cNvSpPr>
          <p:nvPr/>
        </p:nvSpPr>
        <p:spPr bwMode="auto">
          <a:xfrm>
            <a:off x="4165600" y="6248400"/>
            <a:ext cx="3860800" cy="457200"/>
          </a:xfrm>
          <a:prstGeom prst="rect">
            <a:avLst/>
          </a:prstGeom>
          <a:noFill/>
          <a:ln w="9525">
            <a:noFill/>
            <a:miter lim="800000"/>
            <a:headEnd/>
            <a:tailEnd/>
          </a:ln>
          <a:effectLst/>
        </p:spPr>
        <p:txBody>
          <a:bodyPr/>
          <a:lstStyle/>
          <a:p>
            <a:pPr algn="ctr"/>
            <a:endParaRPr lang="en-US" sz="1400">
              <a:solidFill>
                <a:schemeClr val="bg1"/>
              </a:solidFill>
              <a:latin typeface="-탈윤체M" pitchFamily="2" charset="-127"/>
              <a:ea typeface="-탈윤체M" pitchFamily="2" charset="-127"/>
            </a:endParaRPr>
          </a:p>
        </p:txBody>
      </p:sp>
      <p:sp>
        <p:nvSpPr>
          <p:cNvPr id="2055" name="Rectangle 7"/>
          <p:cNvSpPr>
            <a:spLocks noGrp="1" noChangeArrowheads="1"/>
          </p:cNvSpPr>
          <p:nvPr>
            <p:ph type="ctrTitle"/>
          </p:nvPr>
        </p:nvSpPr>
        <p:spPr>
          <a:xfrm>
            <a:off x="2641600" y="2205039"/>
            <a:ext cx="8638117" cy="936625"/>
          </a:xfrm>
        </p:spPr>
        <p:txBody>
          <a:bodyPr/>
          <a:lstStyle>
            <a:lvl1pPr>
              <a:defRPr/>
            </a:lvl1pPr>
          </a:lstStyle>
          <a:p>
            <a:r>
              <a:rPr lang="en-US" altLang="ko-KR"/>
              <a:t>Click to edit Master title style</a:t>
            </a:r>
            <a:endParaRPr lang="ko-KR"/>
          </a:p>
        </p:txBody>
      </p:sp>
      <p:sp>
        <p:nvSpPr>
          <p:cNvPr id="2056" name="Rectangle 8"/>
          <p:cNvSpPr>
            <a:spLocks noGrp="1" noChangeArrowheads="1"/>
          </p:cNvSpPr>
          <p:nvPr>
            <p:ph type="subTitle" idx="1"/>
          </p:nvPr>
        </p:nvSpPr>
        <p:spPr>
          <a:xfrm>
            <a:off x="2628901" y="3213100"/>
            <a:ext cx="8504767" cy="695325"/>
          </a:xfrm>
        </p:spPr>
        <p:txBody>
          <a:bodyPr/>
          <a:lstStyle>
            <a:lvl1pPr marL="0" indent="0" algn="r">
              <a:buFontTx/>
              <a:buNone/>
              <a:defRPr/>
            </a:lvl1pPr>
          </a:lstStyle>
          <a:p>
            <a:r>
              <a:rPr lang="en-US" altLang="ko-KR"/>
              <a:t>Click to edit Master subtitle style</a:t>
            </a:r>
            <a:endParaRPr lang="ko-K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3DFFB71D-E21C-4C09-8DE2-F80964E23B8C}" type="datetime1">
              <a:rPr lang="en-US" smtClean="0"/>
              <a:t>9/19/2024</a:t>
            </a:fld>
            <a:endParaRPr lang="en-US"/>
          </a:p>
        </p:txBody>
      </p:sp>
      <p:sp>
        <p:nvSpPr>
          <p:cNvPr id="5" name="Footer Placeholder 4"/>
          <p:cNvSpPr>
            <a:spLocks noGrp="1"/>
          </p:cNvSpPr>
          <p:nvPr>
            <p:ph type="ftr" sz="quarter" idx="11"/>
          </p:nvPr>
        </p:nvSpPr>
        <p:spPr/>
        <p:txBody>
          <a:bodyPr/>
          <a:lstStyle>
            <a:lvl1pPr>
              <a:defRPr/>
            </a:lvl1pPr>
          </a:lstStyle>
          <a:p>
            <a:r>
              <a:rPr lang="en-US"/>
              <a:t>JavaScript Introduction</a:t>
            </a:r>
          </a:p>
        </p:txBody>
      </p:sp>
      <p:sp>
        <p:nvSpPr>
          <p:cNvPr id="6" name="Slide Number Placeholder 5"/>
          <p:cNvSpPr>
            <a:spLocks noGrp="1"/>
          </p:cNvSpPr>
          <p:nvPr>
            <p:ph type="sldNum" sz="quarter" idx="12"/>
          </p:nvPr>
        </p:nvSpPr>
        <p:spPr/>
        <p:txBody>
          <a:bodyPr/>
          <a:lstStyle>
            <a:lvl1pPr>
              <a:defRPr/>
            </a:lvl1pPr>
          </a:lstStyle>
          <a:p>
            <a:fld id="{C82D84A4-78C5-46CA-99F7-4775A69D17F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6225"/>
            <a:ext cx="2743200" cy="58499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6225"/>
            <a:ext cx="8026400" cy="58499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E6E944F4-9787-49AC-81D7-3F97A392AF87}" type="datetime1">
              <a:rPr lang="en-US" smtClean="0"/>
              <a:t>9/19/2024</a:t>
            </a:fld>
            <a:endParaRPr lang="en-US"/>
          </a:p>
        </p:txBody>
      </p:sp>
      <p:sp>
        <p:nvSpPr>
          <p:cNvPr id="5" name="Footer Placeholder 4"/>
          <p:cNvSpPr>
            <a:spLocks noGrp="1"/>
          </p:cNvSpPr>
          <p:nvPr>
            <p:ph type="ftr" sz="quarter" idx="11"/>
          </p:nvPr>
        </p:nvSpPr>
        <p:spPr/>
        <p:txBody>
          <a:bodyPr/>
          <a:lstStyle>
            <a:lvl1pPr>
              <a:defRPr/>
            </a:lvl1pPr>
          </a:lstStyle>
          <a:p>
            <a:r>
              <a:rPr lang="en-US"/>
              <a:t>JavaScript Introduction</a:t>
            </a:r>
          </a:p>
        </p:txBody>
      </p:sp>
      <p:sp>
        <p:nvSpPr>
          <p:cNvPr id="6" name="Slide Number Placeholder 5"/>
          <p:cNvSpPr>
            <a:spLocks noGrp="1"/>
          </p:cNvSpPr>
          <p:nvPr>
            <p:ph type="sldNum" sz="quarter" idx="12"/>
          </p:nvPr>
        </p:nvSpPr>
        <p:spPr/>
        <p:txBody>
          <a:bodyPr/>
          <a:lstStyle>
            <a:lvl1pPr>
              <a:defRPr/>
            </a:lvl1pPr>
          </a:lstStyle>
          <a:p>
            <a:fld id="{C82D84A4-78C5-46CA-99F7-4775A69D17F7}"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B54521C2-F2BC-4E4D-BF94-821436217D02}" type="datetime1">
              <a:rPr lang="en-US" altLang="ko-KR" smtClean="0"/>
              <a:t>9/19/2024</a:t>
            </a:fld>
            <a:endParaRPr lang="en-US" altLang="ko-KR"/>
          </a:p>
        </p:txBody>
      </p:sp>
      <p:sp>
        <p:nvSpPr>
          <p:cNvPr id="5" name="Footer Placeholder 4"/>
          <p:cNvSpPr>
            <a:spLocks noGrp="1"/>
          </p:cNvSpPr>
          <p:nvPr>
            <p:ph type="ftr" sz="quarter" idx="11"/>
          </p:nvPr>
        </p:nvSpPr>
        <p:spPr/>
        <p:txBody>
          <a:bodyPr/>
          <a:lstStyle>
            <a:lvl1pPr>
              <a:defRPr/>
            </a:lvl1pPr>
          </a:lstStyle>
          <a:p>
            <a:r>
              <a:rPr lang="en-US" altLang="ko-KR"/>
              <a:t>JavaScript Introduction</a:t>
            </a:r>
          </a:p>
        </p:txBody>
      </p:sp>
      <p:sp>
        <p:nvSpPr>
          <p:cNvPr id="6" name="Slide Number Placeholder 5"/>
          <p:cNvSpPr>
            <a:spLocks noGrp="1"/>
          </p:cNvSpPr>
          <p:nvPr>
            <p:ph type="sldNum" sz="quarter" idx="12"/>
          </p:nvPr>
        </p:nvSpPr>
        <p:spPr/>
        <p:txBody>
          <a:bodyPr/>
          <a:lstStyle>
            <a:lvl1pPr>
              <a:defRPr/>
            </a:lvl1pPr>
          </a:lstStyle>
          <a:p>
            <a:fld id="{ACA919BC-94EA-455E-A706-7AD233CF8D5B}" type="slidenum">
              <a:rPr lang="en-US" altLang="ko-KR"/>
              <a:pPr/>
              <a:t>‹#›</a:t>
            </a:fld>
            <a:endParaRPr lang="en-US" altLang="ko-K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2CE2BE7A-7299-4587-AAA9-6D8BE7FD2A4E}" type="datetime1">
              <a:rPr lang="en-US" altLang="ko-KR" smtClean="0"/>
              <a:t>9/19/2024</a:t>
            </a:fld>
            <a:endParaRPr lang="en-US" altLang="ko-KR"/>
          </a:p>
        </p:txBody>
      </p:sp>
      <p:sp>
        <p:nvSpPr>
          <p:cNvPr id="5" name="Footer Placeholder 4"/>
          <p:cNvSpPr>
            <a:spLocks noGrp="1"/>
          </p:cNvSpPr>
          <p:nvPr>
            <p:ph type="ftr" sz="quarter" idx="11"/>
          </p:nvPr>
        </p:nvSpPr>
        <p:spPr/>
        <p:txBody>
          <a:bodyPr/>
          <a:lstStyle>
            <a:lvl1pPr>
              <a:defRPr/>
            </a:lvl1pPr>
          </a:lstStyle>
          <a:p>
            <a:r>
              <a:rPr lang="en-US" altLang="ko-KR"/>
              <a:t>JavaScript Introduction</a:t>
            </a:r>
          </a:p>
        </p:txBody>
      </p:sp>
      <p:sp>
        <p:nvSpPr>
          <p:cNvPr id="6" name="Slide Number Placeholder 5"/>
          <p:cNvSpPr>
            <a:spLocks noGrp="1"/>
          </p:cNvSpPr>
          <p:nvPr>
            <p:ph type="sldNum" sz="quarter" idx="12"/>
          </p:nvPr>
        </p:nvSpPr>
        <p:spPr/>
        <p:txBody>
          <a:bodyPr/>
          <a:lstStyle>
            <a:lvl1pPr>
              <a:defRPr/>
            </a:lvl1pPr>
          </a:lstStyle>
          <a:p>
            <a:fld id="{045E7F4E-F20D-4580-A0D5-BD1CA274D08F}" type="slidenum">
              <a:rPr lang="en-US" altLang="ko-KR"/>
              <a:pPr/>
              <a:t>‹#›</a:t>
            </a:fld>
            <a:endParaRPr lang="en-US" altLang="ko-K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7A9FE300-D1E9-4ECE-9389-896C73B38D36}" type="datetime1">
              <a:rPr lang="en-US" altLang="ko-KR" smtClean="0"/>
              <a:t>9/19/2024</a:t>
            </a:fld>
            <a:endParaRPr lang="en-US" altLang="ko-KR"/>
          </a:p>
        </p:txBody>
      </p:sp>
      <p:sp>
        <p:nvSpPr>
          <p:cNvPr id="5" name="Footer Placeholder 4"/>
          <p:cNvSpPr>
            <a:spLocks noGrp="1"/>
          </p:cNvSpPr>
          <p:nvPr>
            <p:ph type="ftr" sz="quarter" idx="11"/>
          </p:nvPr>
        </p:nvSpPr>
        <p:spPr/>
        <p:txBody>
          <a:bodyPr/>
          <a:lstStyle>
            <a:lvl1pPr>
              <a:defRPr/>
            </a:lvl1pPr>
          </a:lstStyle>
          <a:p>
            <a:r>
              <a:rPr lang="en-US" altLang="ko-KR"/>
              <a:t>JavaScript Introduction</a:t>
            </a:r>
          </a:p>
        </p:txBody>
      </p:sp>
      <p:sp>
        <p:nvSpPr>
          <p:cNvPr id="6" name="Slide Number Placeholder 5"/>
          <p:cNvSpPr>
            <a:spLocks noGrp="1"/>
          </p:cNvSpPr>
          <p:nvPr>
            <p:ph type="sldNum" sz="quarter" idx="12"/>
          </p:nvPr>
        </p:nvSpPr>
        <p:spPr/>
        <p:txBody>
          <a:bodyPr/>
          <a:lstStyle>
            <a:lvl1pPr>
              <a:defRPr/>
            </a:lvl1pPr>
          </a:lstStyle>
          <a:p>
            <a:fld id="{76382F01-F66C-41BA-8397-8D638B64F303}" type="slidenum">
              <a:rPr lang="en-US" altLang="ko-KR"/>
              <a:pPr/>
              <a:t>‹#›</a:t>
            </a:fld>
            <a:endParaRPr lang="en-US" altLang="ko-K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fld id="{CDB26204-29A1-4638-A812-5FE76E5F0938}" type="datetime1">
              <a:rPr lang="en-US" altLang="ko-KR" smtClean="0"/>
              <a:t>9/19/2024</a:t>
            </a:fld>
            <a:endParaRPr lang="en-US" altLang="ko-KR"/>
          </a:p>
        </p:txBody>
      </p:sp>
      <p:sp>
        <p:nvSpPr>
          <p:cNvPr id="6" name="Footer Placeholder 5"/>
          <p:cNvSpPr>
            <a:spLocks noGrp="1"/>
          </p:cNvSpPr>
          <p:nvPr>
            <p:ph type="ftr" sz="quarter" idx="11"/>
          </p:nvPr>
        </p:nvSpPr>
        <p:spPr/>
        <p:txBody>
          <a:bodyPr/>
          <a:lstStyle>
            <a:lvl1pPr>
              <a:defRPr/>
            </a:lvl1pPr>
          </a:lstStyle>
          <a:p>
            <a:r>
              <a:rPr lang="en-US" altLang="ko-KR"/>
              <a:t>JavaScript Introduction</a:t>
            </a:r>
          </a:p>
        </p:txBody>
      </p:sp>
      <p:sp>
        <p:nvSpPr>
          <p:cNvPr id="7" name="Slide Number Placeholder 6"/>
          <p:cNvSpPr>
            <a:spLocks noGrp="1"/>
          </p:cNvSpPr>
          <p:nvPr>
            <p:ph type="sldNum" sz="quarter" idx="12"/>
          </p:nvPr>
        </p:nvSpPr>
        <p:spPr/>
        <p:txBody>
          <a:bodyPr/>
          <a:lstStyle>
            <a:lvl1pPr>
              <a:defRPr/>
            </a:lvl1pPr>
          </a:lstStyle>
          <a:p>
            <a:fld id="{160ACD84-ECF6-42F4-B3E1-E321187201BF}" type="slidenum">
              <a:rPr lang="en-US" altLang="ko-KR"/>
              <a:pPr/>
              <a:t>‹#›</a:t>
            </a:fld>
            <a:endParaRPr lang="en-US" altLang="ko-K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fld id="{6B0A902E-E411-4F0D-A9F4-797479B655A4}" type="datetime1">
              <a:rPr lang="en-US" altLang="ko-KR" smtClean="0"/>
              <a:t>9/19/2024</a:t>
            </a:fld>
            <a:endParaRPr lang="en-US" altLang="ko-KR"/>
          </a:p>
        </p:txBody>
      </p:sp>
      <p:sp>
        <p:nvSpPr>
          <p:cNvPr id="8" name="Footer Placeholder 7"/>
          <p:cNvSpPr>
            <a:spLocks noGrp="1"/>
          </p:cNvSpPr>
          <p:nvPr>
            <p:ph type="ftr" sz="quarter" idx="11"/>
          </p:nvPr>
        </p:nvSpPr>
        <p:spPr/>
        <p:txBody>
          <a:bodyPr/>
          <a:lstStyle>
            <a:lvl1pPr>
              <a:defRPr/>
            </a:lvl1pPr>
          </a:lstStyle>
          <a:p>
            <a:r>
              <a:rPr lang="en-US" altLang="ko-KR"/>
              <a:t>JavaScript Introduction</a:t>
            </a:r>
          </a:p>
        </p:txBody>
      </p:sp>
      <p:sp>
        <p:nvSpPr>
          <p:cNvPr id="9" name="Slide Number Placeholder 8"/>
          <p:cNvSpPr>
            <a:spLocks noGrp="1"/>
          </p:cNvSpPr>
          <p:nvPr>
            <p:ph type="sldNum" sz="quarter" idx="12"/>
          </p:nvPr>
        </p:nvSpPr>
        <p:spPr/>
        <p:txBody>
          <a:bodyPr/>
          <a:lstStyle>
            <a:lvl1pPr>
              <a:defRPr/>
            </a:lvl1pPr>
          </a:lstStyle>
          <a:p>
            <a:fld id="{5AB130C3-F44F-482B-8FEC-84CF52E46E2A}" type="slidenum">
              <a:rPr lang="en-US" altLang="ko-KR"/>
              <a:pPr/>
              <a:t>‹#›</a:t>
            </a:fld>
            <a:endParaRPr lang="en-US" altLang="ko-K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D89F7A75-0D91-469D-BF5B-1786E2A788C8}" type="datetime1">
              <a:rPr lang="en-US" altLang="ko-KR" smtClean="0"/>
              <a:t>9/19/2024</a:t>
            </a:fld>
            <a:endParaRPr lang="en-US" altLang="ko-KR"/>
          </a:p>
        </p:txBody>
      </p:sp>
      <p:sp>
        <p:nvSpPr>
          <p:cNvPr id="4" name="Footer Placeholder 3"/>
          <p:cNvSpPr>
            <a:spLocks noGrp="1"/>
          </p:cNvSpPr>
          <p:nvPr>
            <p:ph type="ftr" sz="quarter" idx="11"/>
          </p:nvPr>
        </p:nvSpPr>
        <p:spPr/>
        <p:txBody>
          <a:bodyPr/>
          <a:lstStyle>
            <a:lvl1pPr>
              <a:defRPr/>
            </a:lvl1pPr>
          </a:lstStyle>
          <a:p>
            <a:r>
              <a:rPr lang="en-US" altLang="ko-KR"/>
              <a:t>JavaScript Introduction</a:t>
            </a:r>
          </a:p>
        </p:txBody>
      </p:sp>
      <p:sp>
        <p:nvSpPr>
          <p:cNvPr id="5" name="Slide Number Placeholder 4"/>
          <p:cNvSpPr>
            <a:spLocks noGrp="1"/>
          </p:cNvSpPr>
          <p:nvPr>
            <p:ph type="sldNum" sz="quarter" idx="12"/>
          </p:nvPr>
        </p:nvSpPr>
        <p:spPr/>
        <p:txBody>
          <a:bodyPr/>
          <a:lstStyle>
            <a:lvl1pPr>
              <a:defRPr/>
            </a:lvl1pPr>
          </a:lstStyle>
          <a:p>
            <a:fld id="{EDF19216-0224-497C-BB1A-C02E5CD2FF65}" type="slidenum">
              <a:rPr lang="en-US" altLang="ko-KR"/>
              <a:pPr/>
              <a:t>‹#›</a:t>
            </a:fld>
            <a:endParaRPr lang="en-US" altLang="ko-K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A41AA8F7-8F93-4A68-B997-DED58329A8E0}" type="datetime1">
              <a:rPr lang="en-US" altLang="ko-KR" smtClean="0"/>
              <a:t>9/19/2024</a:t>
            </a:fld>
            <a:endParaRPr lang="en-US" altLang="ko-KR"/>
          </a:p>
        </p:txBody>
      </p:sp>
      <p:sp>
        <p:nvSpPr>
          <p:cNvPr id="3" name="Footer Placeholder 2"/>
          <p:cNvSpPr>
            <a:spLocks noGrp="1"/>
          </p:cNvSpPr>
          <p:nvPr>
            <p:ph type="ftr" sz="quarter" idx="11"/>
          </p:nvPr>
        </p:nvSpPr>
        <p:spPr/>
        <p:txBody>
          <a:bodyPr/>
          <a:lstStyle>
            <a:lvl1pPr>
              <a:defRPr/>
            </a:lvl1pPr>
          </a:lstStyle>
          <a:p>
            <a:r>
              <a:rPr lang="en-US" altLang="ko-KR"/>
              <a:t>JavaScript Introduction</a:t>
            </a:r>
          </a:p>
        </p:txBody>
      </p:sp>
      <p:sp>
        <p:nvSpPr>
          <p:cNvPr id="4" name="Slide Number Placeholder 3"/>
          <p:cNvSpPr>
            <a:spLocks noGrp="1"/>
          </p:cNvSpPr>
          <p:nvPr>
            <p:ph type="sldNum" sz="quarter" idx="12"/>
          </p:nvPr>
        </p:nvSpPr>
        <p:spPr/>
        <p:txBody>
          <a:bodyPr/>
          <a:lstStyle>
            <a:lvl1pPr>
              <a:defRPr/>
            </a:lvl1pPr>
          </a:lstStyle>
          <a:p>
            <a:fld id="{F97D1082-B2D0-44E3-8468-7B05BB610C2A}" type="slidenum">
              <a:rPr lang="en-US" altLang="ko-KR"/>
              <a:pPr/>
              <a:t>‹#›</a:t>
            </a:fld>
            <a:endParaRPr lang="en-US" altLang="ko-K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2AFD3822-14A0-4988-ACB4-4A00D1A41B8A}" type="datetime1">
              <a:rPr lang="en-US" altLang="ko-KR" smtClean="0"/>
              <a:t>9/19/2024</a:t>
            </a:fld>
            <a:endParaRPr lang="en-US" altLang="ko-KR"/>
          </a:p>
        </p:txBody>
      </p:sp>
      <p:sp>
        <p:nvSpPr>
          <p:cNvPr id="6" name="Footer Placeholder 5"/>
          <p:cNvSpPr>
            <a:spLocks noGrp="1"/>
          </p:cNvSpPr>
          <p:nvPr>
            <p:ph type="ftr" sz="quarter" idx="11"/>
          </p:nvPr>
        </p:nvSpPr>
        <p:spPr/>
        <p:txBody>
          <a:bodyPr/>
          <a:lstStyle>
            <a:lvl1pPr>
              <a:defRPr/>
            </a:lvl1pPr>
          </a:lstStyle>
          <a:p>
            <a:r>
              <a:rPr lang="en-US" altLang="ko-KR"/>
              <a:t>JavaScript Introduction</a:t>
            </a:r>
          </a:p>
        </p:txBody>
      </p:sp>
      <p:sp>
        <p:nvSpPr>
          <p:cNvPr id="7" name="Slide Number Placeholder 6"/>
          <p:cNvSpPr>
            <a:spLocks noGrp="1"/>
          </p:cNvSpPr>
          <p:nvPr>
            <p:ph type="sldNum" sz="quarter" idx="12"/>
          </p:nvPr>
        </p:nvSpPr>
        <p:spPr/>
        <p:txBody>
          <a:bodyPr/>
          <a:lstStyle>
            <a:lvl1pPr>
              <a:defRPr/>
            </a:lvl1pPr>
          </a:lstStyle>
          <a:p>
            <a:fld id="{B178C8A6-3B30-47D8-8712-E330FC7CCD6F}" type="slidenum">
              <a:rPr lang="en-US" altLang="ko-KR"/>
              <a:pPr/>
              <a:t>‹#›</a:t>
            </a:fld>
            <a:endParaRPr lang="en-US" altLang="ko-K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E6E4B647-4C45-42CE-B8F0-0AB6EE0C867C}" type="datetime1">
              <a:rPr lang="en-US" smtClean="0"/>
              <a:t>9/19/2024</a:t>
            </a:fld>
            <a:endParaRPr lang="en-US"/>
          </a:p>
        </p:txBody>
      </p:sp>
      <p:sp>
        <p:nvSpPr>
          <p:cNvPr id="5" name="Footer Placeholder 4"/>
          <p:cNvSpPr>
            <a:spLocks noGrp="1"/>
          </p:cNvSpPr>
          <p:nvPr>
            <p:ph type="ftr" sz="quarter" idx="11"/>
          </p:nvPr>
        </p:nvSpPr>
        <p:spPr/>
        <p:txBody>
          <a:bodyPr/>
          <a:lstStyle>
            <a:lvl1pPr>
              <a:defRPr/>
            </a:lvl1pPr>
          </a:lstStyle>
          <a:p>
            <a:r>
              <a:rPr lang="en-US"/>
              <a:t>JavaScript Introduction</a:t>
            </a:r>
          </a:p>
        </p:txBody>
      </p:sp>
      <p:sp>
        <p:nvSpPr>
          <p:cNvPr id="6" name="Slide Number Placeholder 5"/>
          <p:cNvSpPr>
            <a:spLocks noGrp="1"/>
          </p:cNvSpPr>
          <p:nvPr>
            <p:ph type="sldNum" sz="quarter" idx="12"/>
          </p:nvPr>
        </p:nvSpPr>
        <p:spPr/>
        <p:txBody>
          <a:bodyPr/>
          <a:lstStyle>
            <a:lvl1pPr>
              <a:defRPr/>
            </a:lvl1pPr>
          </a:lstStyle>
          <a:p>
            <a:fld id="{C82D84A4-78C5-46CA-99F7-4775A69D17F7}"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16365FDF-EA2A-429A-9E5F-E74943638E47}" type="datetime1">
              <a:rPr lang="en-US" altLang="ko-KR" smtClean="0"/>
              <a:t>9/19/2024</a:t>
            </a:fld>
            <a:endParaRPr lang="en-US" altLang="ko-KR"/>
          </a:p>
        </p:txBody>
      </p:sp>
      <p:sp>
        <p:nvSpPr>
          <p:cNvPr id="6" name="Footer Placeholder 5"/>
          <p:cNvSpPr>
            <a:spLocks noGrp="1"/>
          </p:cNvSpPr>
          <p:nvPr>
            <p:ph type="ftr" sz="quarter" idx="11"/>
          </p:nvPr>
        </p:nvSpPr>
        <p:spPr/>
        <p:txBody>
          <a:bodyPr/>
          <a:lstStyle>
            <a:lvl1pPr>
              <a:defRPr/>
            </a:lvl1pPr>
          </a:lstStyle>
          <a:p>
            <a:r>
              <a:rPr lang="en-US" altLang="ko-KR"/>
              <a:t>JavaScript Introduction</a:t>
            </a:r>
          </a:p>
        </p:txBody>
      </p:sp>
      <p:sp>
        <p:nvSpPr>
          <p:cNvPr id="7" name="Slide Number Placeholder 6"/>
          <p:cNvSpPr>
            <a:spLocks noGrp="1"/>
          </p:cNvSpPr>
          <p:nvPr>
            <p:ph type="sldNum" sz="quarter" idx="12"/>
          </p:nvPr>
        </p:nvSpPr>
        <p:spPr/>
        <p:txBody>
          <a:bodyPr/>
          <a:lstStyle>
            <a:lvl1pPr>
              <a:defRPr/>
            </a:lvl1pPr>
          </a:lstStyle>
          <a:p>
            <a:fld id="{5F970E3E-96A9-40FA-9BA9-788E2D9EA015}" type="slidenum">
              <a:rPr lang="en-US" altLang="ko-KR"/>
              <a:pPr/>
              <a:t>‹#›</a:t>
            </a:fld>
            <a:endParaRPr lang="en-US" altLang="ko-K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AE13255D-866B-480D-9435-B164F3364B3A}" type="datetime1">
              <a:rPr lang="en-US" altLang="ko-KR" smtClean="0"/>
              <a:t>9/19/2024</a:t>
            </a:fld>
            <a:endParaRPr lang="en-US" altLang="ko-KR"/>
          </a:p>
        </p:txBody>
      </p:sp>
      <p:sp>
        <p:nvSpPr>
          <p:cNvPr id="5" name="Footer Placeholder 4"/>
          <p:cNvSpPr>
            <a:spLocks noGrp="1"/>
          </p:cNvSpPr>
          <p:nvPr>
            <p:ph type="ftr" sz="quarter" idx="11"/>
          </p:nvPr>
        </p:nvSpPr>
        <p:spPr/>
        <p:txBody>
          <a:bodyPr/>
          <a:lstStyle>
            <a:lvl1pPr>
              <a:defRPr/>
            </a:lvl1pPr>
          </a:lstStyle>
          <a:p>
            <a:r>
              <a:rPr lang="en-US" altLang="ko-KR"/>
              <a:t>JavaScript Introduction</a:t>
            </a:r>
          </a:p>
        </p:txBody>
      </p:sp>
      <p:sp>
        <p:nvSpPr>
          <p:cNvPr id="6" name="Slide Number Placeholder 5"/>
          <p:cNvSpPr>
            <a:spLocks noGrp="1"/>
          </p:cNvSpPr>
          <p:nvPr>
            <p:ph type="sldNum" sz="quarter" idx="12"/>
          </p:nvPr>
        </p:nvSpPr>
        <p:spPr/>
        <p:txBody>
          <a:bodyPr/>
          <a:lstStyle>
            <a:lvl1pPr>
              <a:defRPr/>
            </a:lvl1pPr>
          </a:lstStyle>
          <a:p>
            <a:fld id="{1A4E34D4-206E-4151-B1A8-C9CDC5BF5011}" type="slidenum">
              <a:rPr lang="en-US" altLang="ko-KR"/>
              <a:pPr/>
              <a:t>‹#›</a:t>
            </a:fld>
            <a:endParaRPr lang="en-US" altLang="ko-K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9C2DC512-2F49-4B0C-85BB-5B5FCE1024DD}" type="datetime1">
              <a:rPr lang="en-US" altLang="ko-KR" smtClean="0"/>
              <a:t>9/19/2024</a:t>
            </a:fld>
            <a:endParaRPr lang="en-US" altLang="ko-KR"/>
          </a:p>
        </p:txBody>
      </p:sp>
      <p:sp>
        <p:nvSpPr>
          <p:cNvPr id="5" name="Footer Placeholder 4"/>
          <p:cNvSpPr>
            <a:spLocks noGrp="1"/>
          </p:cNvSpPr>
          <p:nvPr>
            <p:ph type="ftr" sz="quarter" idx="11"/>
          </p:nvPr>
        </p:nvSpPr>
        <p:spPr/>
        <p:txBody>
          <a:bodyPr/>
          <a:lstStyle>
            <a:lvl1pPr>
              <a:defRPr/>
            </a:lvl1pPr>
          </a:lstStyle>
          <a:p>
            <a:r>
              <a:rPr lang="en-US" altLang="ko-KR"/>
              <a:t>JavaScript Introduction</a:t>
            </a:r>
          </a:p>
        </p:txBody>
      </p:sp>
      <p:sp>
        <p:nvSpPr>
          <p:cNvPr id="6" name="Slide Number Placeholder 5"/>
          <p:cNvSpPr>
            <a:spLocks noGrp="1"/>
          </p:cNvSpPr>
          <p:nvPr>
            <p:ph type="sldNum" sz="quarter" idx="12"/>
          </p:nvPr>
        </p:nvSpPr>
        <p:spPr/>
        <p:txBody>
          <a:bodyPr/>
          <a:lstStyle>
            <a:lvl1pPr>
              <a:defRPr/>
            </a:lvl1pPr>
          </a:lstStyle>
          <a:p>
            <a:fld id="{AF0B620A-5023-4955-8C4C-06991786F981}" type="slidenum">
              <a:rPr lang="en-US" altLang="ko-KR"/>
              <a:pPr/>
              <a:t>‹#›</a:t>
            </a:fld>
            <a:endParaRPr lang="en-US" altLang="ko-K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45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8722A94-71ED-4ABF-8006-4FF499CE15BD}" type="datetimeFigureOut">
              <a:rPr lang="en-GB" smtClean="0"/>
              <a:pPr/>
              <a:t>19/09/2024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extLst>
      <p:ext uri="{BB962C8B-B14F-4D97-AF65-F5344CB8AC3E}">
        <p14:creationId xmlns:p14="http://schemas.microsoft.com/office/powerpoint/2010/main" val="4848762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93765" y="-59533"/>
            <a:ext cx="9910355" cy="1122363"/>
          </a:xfrm>
        </p:spPr>
        <p:txBody>
          <a:bodyPr/>
          <a:lstStyle>
            <a:lvl1pPr algn="ctr">
              <a:defRPr>
                <a:solidFill>
                  <a:schemeClr val="bg1"/>
                </a:solidFill>
                <a:latin typeface="Candara" panose="020E0502030303020204" pitchFamily="34" charset="0"/>
              </a:defRPr>
            </a:lvl1pPr>
          </a:lstStyle>
          <a:p>
            <a:r>
              <a:rPr lang="en-US" dirty="0"/>
              <a:t>Click </a:t>
            </a:r>
            <a:r>
              <a:rPr lang="en-US" dirty="0" err="1"/>
              <a:t>tghhghgho</a:t>
            </a:r>
            <a:r>
              <a:rPr lang="en-US" dirty="0"/>
              <a:t> edit Master title style</a:t>
            </a:r>
          </a:p>
        </p:txBody>
      </p:sp>
      <p:sp>
        <p:nvSpPr>
          <p:cNvPr id="3" name="Content Placeholder 2"/>
          <p:cNvSpPr>
            <a:spLocks noGrp="1"/>
          </p:cNvSpPr>
          <p:nvPr>
            <p:ph idx="1"/>
          </p:nvPr>
        </p:nvSpPr>
        <p:spPr>
          <a:xfrm>
            <a:off x="1068977" y="2005013"/>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722A94-71ED-4ABF-8006-4FF499CE15BD}" type="datetimeFigureOut">
              <a:rPr lang="en-GB" smtClean="0"/>
              <a:pPr/>
              <a:t>19/09/2024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2D84A4-78C5-46CA-99F7-4775A69D17F7}" type="slidenum">
              <a:rPr lang="en-US" smtClean="0"/>
              <a:pPr/>
              <a:t>‹#›</a:t>
            </a:fld>
            <a:endParaRPr lang="en-US"/>
          </a:p>
        </p:txBody>
      </p:sp>
    </p:spTree>
    <p:extLst>
      <p:ext uri="{BB962C8B-B14F-4D97-AF65-F5344CB8AC3E}">
        <p14:creationId xmlns:p14="http://schemas.microsoft.com/office/powerpoint/2010/main" val="21574814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2"/>
            <a:ext cx="10515600" cy="2852737"/>
          </a:xfrm>
        </p:spPr>
        <p:txBody>
          <a:bodyPr anchor="b"/>
          <a:lstStyle>
            <a:lvl1pPr>
              <a:defRPr sz="450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1851" y="4589467"/>
            <a:ext cx="10515600" cy="150018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722A94-71ED-4ABF-8006-4FF499CE15BD}" type="datetimeFigureOut">
              <a:rPr lang="en-GB" smtClean="0"/>
              <a:pPr/>
              <a:t>19/09/2024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2D84A4-78C5-46CA-99F7-4775A69D17F7}" type="slidenum">
              <a:rPr lang="en-US" smtClean="0"/>
              <a:pPr/>
              <a:t>‹#›</a:t>
            </a:fld>
            <a:endParaRPr lang="en-US"/>
          </a:p>
        </p:txBody>
      </p:sp>
    </p:spTree>
    <p:extLst>
      <p:ext uri="{BB962C8B-B14F-4D97-AF65-F5344CB8AC3E}">
        <p14:creationId xmlns:p14="http://schemas.microsoft.com/office/powerpoint/2010/main" val="354672591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722A94-71ED-4ABF-8006-4FF499CE15BD}" type="datetimeFigureOut">
              <a:rPr lang="en-GB" smtClean="0"/>
              <a:pPr/>
              <a:t>19/09/2024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82D84A4-78C5-46CA-99F7-4775A69D17F7}" type="slidenum">
              <a:rPr lang="en-US" smtClean="0"/>
              <a:pPr/>
              <a:t>‹#›</a:t>
            </a:fld>
            <a:endParaRPr lang="en-US"/>
          </a:p>
        </p:txBody>
      </p:sp>
    </p:spTree>
    <p:extLst>
      <p:ext uri="{BB962C8B-B14F-4D97-AF65-F5344CB8AC3E}">
        <p14:creationId xmlns:p14="http://schemas.microsoft.com/office/powerpoint/2010/main" val="14941281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0" y="-15874"/>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2"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72202"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722A94-71ED-4ABF-8006-4FF499CE15BD}" type="datetimeFigureOut">
              <a:rPr lang="en-GB" smtClean="0"/>
              <a:pPr/>
              <a:t>19/09/2024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82D84A4-78C5-46CA-99F7-4775A69D17F7}" type="slidenum">
              <a:rPr lang="en-US" smtClean="0"/>
              <a:pPr/>
              <a:t>‹#›</a:t>
            </a:fld>
            <a:endParaRPr lang="en-US"/>
          </a:p>
        </p:txBody>
      </p:sp>
    </p:spTree>
    <p:extLst>
      <p:ext uri="{BB962C8B-B14F-4D97-AF65-F5344CB8AC3E}">
        <p14:creationId xmlns:p14="http://schemas.microsoft.com/office/powerpoint/2010/main" val="6696918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722A94-71ED-4ABF-8006-4FF499CE15BD}" type="datetimeFigureOut">
              <a:rPr lang="en-GB" smtClean="0"/>
              <a:pPr/>
              <a:t>19/09/2024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82D84A4-78C5-46CA-99F7-4775A69D17F7}" type="slidenum">
              <a:rPr lang="en-US" smtClean="0"/>
              <a:pPr/>
              <a:t>‹#›</a:t>
            </a:fld>
            <a:endParaRPr lang="en-US"/>
          </a:p>
        </p:txBody>
      </p:sp>
    </p:spTree>
    <p:extLst>
      <p:ext uri="{BB962C8B-B14F-4D97-AF65-F5344CB8AC3E}">
        <p14:creationId xmlns:p14="http://schemas.microsoft.com/office/powerpoint/2010/main" val="301115825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722A94-71ED-4ABF-8006-4FF499CE15BD}" type="datetimeFigureOut">
              <a:rPr lang="en-GB" smtClean="0"/>
              <a:pPr/>
              <a:t>19/09/2024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82D84A4-78C5-46CA-99F7-4775A69D17F7}" type="slidenum">
              <a:rPr lang="en-US" smtClean="0"/>
              <a:pPr/>
              <a:t>‹#›</a:t>
            </a:fld>
            <a:endParaRPr lang="en-US"/>
          </a:p>
        </p:txBody>
      </p:sp>
    </p:spTree>
    <p:extLst>
      <p:ext uri="{BB962C8B-B14F-4D97-AF65-F5344CB8AC3E}">
        <p14:creationId xmlns:p14="http://schemas.microsoft.com/office/powerpoint/2010/main" val="2920001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7E402E76-A743-4197-9AAA-6B8B65CC231B}" type="datetime1">
              <a:rPr lang="en-US" smtClean="0"/>
              <a:t>9/19/2024</a:t>
            </a:fld>
            <a:endParaRPr lang="en-US"/>
          </a:p>
        </p:txBody>
      </p:sp>
      <p:sp>
        <p:nvSpPr>
          <p:cNvPr id="5" name="Footer Placeholder 4"/>
          <p:cNvSpPr>
            <a:spLocks noGrp="1"/>
          </p:cNvSpPr>
          <p:nvPr>
            <p:ph type="ftr" sz="quarter" idx="11"/>
          </p:nvPr>
        </p:nvSpPr>
        <p:spPr/>
        <p:txBody>
          <a:bodyPr/>
          <a:lstStyle>
            <a:lvl1pPr>
              <a:defRPr/>
            </a:lvl1pPr>
          </a:lstStyle>
          <a:p>
            <a:r>
              <a:rPr lang="en-US"/>
              <a:t>JavaScript Introduction</a:t>
            </a:r>
          </a:p>
        </p:txBody>
      </p:sp>
      <p:sp>
        <p:nvSpPr>
          <p:cNvPr id="6" name="Slide Number Placeholder 5"/>
          <p:cNvSpPr>
            <a:spLocks noGrp="1"/>
          </p:cNvSpPr>
          <p:nvPr>
            <p:ph type="sldNum" sz="quarter" idx="12"/>
          </p:nvPr>
        </p:nvSpPr>
        <p:spPr/>
        <p:txBody>
          <a:bodyPr/>
          <a:lstStyle>
            <a:lvl1pPr>
              <a:defRPr/>
            </a:lvl1pPr>
          </a:lstStyle>
          <a:p>
            <a:fld id="{C82D84A4-78C5-46CA-99F7-4775A69D17F7}"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5183188" y="987429"/>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8722A94-71ED-4ABF-8006-4FF499CE15BD}" type="datetimeFigureOut">
              <a:rPr lang="en-GB" smtClean="0"/>
              <a:pPr/>
              <a:t>19/09/2024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82D84A4-78C5-46CA-99F7-4775A69D17F7}" type="slidenum">
              <a:rPr lang="en-US" smtClean="0"/>
              <a:pPr/>
              <a:t>‹#›</a:t>
            </a:fld>
            <a:endParaRPr lang="en-US"/>
          </a:p>
        </p:txBody>
      </p:sp>
    </p:spTree>
    <p:extLst>
      <p:ext uri="{BB962C8B-B14F-4D97-AF65-F5344CB8AC3E}">
        <p14:creationId xmlns:p14="http://schemas.microsoft.com/office/powerpoint/2010/main" val="115413475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9"/>
            <a:ext cx="617220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8722A94-71ED-4ABF-8006-4FF499CE15BD}" type="datetimeFigureOut">
              <a:rPr lang="en-GB" smtClean="0"/>
              <a:pPr/>
              <a:t>19/09/2024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82D84A4-78C5-46CA-99F7-4775A69D17F7}" type="slidenum">
              <a:rPr lang="en-US" smtClean="0"/>
              <a:pPr/>
              <a:t>‹#›</a:t>
            </a:fld>
            <a:endParaRPr lang="en-US"/>
          </a:p>
        </p:txBody>
      </p:sp>
    </p:spTree>
    <p:extLst>
      <p:ext uri="{BB962C8B-B14F-4D97-AF65-F5344CB8AC3E}">
        <p14:creationId xmlns:p14="http://schemas.microsoft.com/office/powerpoint/2010/main" val="14481632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2A0EF8-3733-48B2-BCDA-8ECE8DB8AF7C}" type="datetime1">
              <a:rPr lang="en-US" smtClean="0"/>
              <a:t>9/19/2024</a:t>
            </a:fld>
            <a:endParaRPr lang="en-US"/>
          </a:p>
        </p:txBody>
      </p:sp>
      <p:sp>
        <p:nvSpPr>
          <p:cNvPr id="5" name="Footer Placeholder 4"/>
          <p:cNvSpPr>
            <a:spLocks noGrp="1"/>
          </p:cNvSpPr>
          <p:nvPr>
            <p:ph type="ftr" sz="quarter" idx="11"/>
          </p:nvPr>
        </p:nvSpPr>
        <p:spPr/>
        <p:txBody>
          <a:bodyPr/>
          <a:lstStyle/>
          <a:p>
            <a:r>
              <a:rPr lang="en-US"/>
              <a:t>JavaScript Introduction</a:t>
            </a:r>
          </a:p>
        </p:txBody>
      </p:sp>
      <p:sp>
        <p:nvSpPr>
          <p:cNvPr id="6" name="Slide Number Placeholder 5"/>
          <p:cNvSpPr>
            <a:spLocks noGrp="1"/>
          </p:cNvSpPr>
          <p:nvPr>
            <p:ph type="sldNum" sz="quarter" idx="12"/>
          </p:nvPr>
        </p:nvSpPr>
        <p:spPr/>
        <p:txBody>
          <a:bodyPr/>
          <a:lstStyle/>
          <a:p>
            <a:fld id="{C82D84A4-78C5-46CA-99F7-4775A69D17F7}" type="slidenum">
              <a:rPr lang="en-US" smtClean="0"/>
              <a:pPr/>
              <a:t>‹#›</a:t>
            </a:fld>
            <a:endParaRPr lang="en-US"/>
          </a:p>
        </p:txBody>
      </p:sp>
    </p:spTree>
    <p:extLst>
      <p:ext uri="{BB962C8B-B14F-4D97-AF65-F5344CB8AC3E}">
        <p14:creationId xmlns:p14="http://schemas.microsoft.com/office/powerpoint/2010/main" val="402419938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2"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F261A6-92AD-4B9E-A787-94542A031E8D}" type="datetime1">
              <a:rPr lang="en-US" smtClean="0"/>
              <a:t>9/19/2024</a:t>
            </a:fld>
            <a:endParaRPr lang="en-US"/>
          </a:p>
        </p:txBody>
      </p:sp>
      <p:sp>
        <p:nvSpPr>
          <p:cNvPr id="5" name="Footer Placeholder 4"/>
          <p:cNvSpPr>
            <a:spLocks noGrp="1"/>
          </p:cNvSpPr>
          <p:nvPr>
            <p:ph type="ftr" sz="quarter" idx="11"/>
          </p:nvPr>
        </p:nvSpPr>
        <p:spPr/>
        <p:txBody>
          <a:bodyPr/>
          <a:lstStyle/>
          <a:p>
            <a:r>
              <a:rPr lang="en-US"/>
              <a:t>JavaScript Introduction</a:t>
            </a:r>
          </a:p>
        </p:txBody>
      </p:sp>
      <p:sp>
        <p:nvSpPr>
          <p:cNvPr id="6" name="Slide Number Placeholder 5"/>
          <p:cNvSpPr>
            <a:spLocks noGrp="1"/>
          </p:cNvSpPr>
          <p:nvPr>
            <p:ph type="sldNum" sz="quarter" idx="12"/>
          </p:nvPr>
        </p:nvSpPr>
        <p:spPr/>
        <p:txBody>
          <a:bodyPr/>
          <a:lstStyle/>
          <a:p>
            <a:fld id="{C82D84A4-78C5-46CA-99F7-4775A69D17F7}" type="slidenum">
              <a:rPr lang="en-US" smtClean="0"/>
              <a:pPr/>
              <a:t>‹#›</a:t>
            </a:fld>
            <a:endParaRPr lang="en-US"/>
          </a:p>
        </p:txBody>
      </p:sp>
    </p:spTree>
    <p:extLst>
      <p:ext uri="{BB962C8B-B14F-4D97-AF65-F5344CB8AC3E}">
        <p14:creationId xmlns:p14="http://schemas.microsoft.com/office/powerpoint/2010/main" val="2778798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268413"/>
            <a:ext cx="5384800" cy="4857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268413"/>
            <a:ext cx="5384800" cy="4857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fld id="{B4112C65-2979-4955-B695-6A33E4FD24DC}" type="datetime1">
              <a:rPr lang="en-US" smtClean="0"/>
              <a:t>9/19/2024</a:t>
            </a:fld>
            <a:endParaRPr lang="en-US"/>
          </a:p>
        </p:txBody>
      </p:sp>
      <p:sp>
        <p:nvSpPr>
          <p:cNvPr id="6" name="Footer Placeholder 5"/>
          <p:cNvSpPr>
            <a:spLocks noGrp="1"/>
          </p:cNvSpPr>
          <p:nvPr>
            <p:ph type="ftr" sz="quarter" idx="11"/>
          </p:nvPr>
        </p:nvSpPr>
        <p:spPr/>
        <p:txBody>
          <a:bodyPr/>
          <a:lstStyle>
            <a:lvl1pPr>
              <a:defRPr/>
            </a:lvl1pPr>
          </a:lstStyle>
          <a:p>
            <a:r>
              <a:rPr lang="en-US"/>
              <a:t>JavaScript Introduction</a:t>
            </a:r>
          </a:p>
        </p:txBody>
      </p:sp>
      <p:sp>
        <p:nvSpPr>
          <p:cNvPr id="7" name="Slide Number Placeholder 6"/>
          <p:cNvSpPr>
            <a:spLocks noGrp="1"/>
          </p:cNvSpPr>
          <p:nvPr>
            <p:ph type="sldNum" sz="quarter" idx="12"/>
          </p:nvPr>
        </p:nvSpPr>
        <p:spPr/>
        <p:txBody>
          <a:bodyPr/>
          <a:lstStyle>
            <a:lvl1pPr>
              <a:defRPr/>
            </a:lvl1pPr>
          </a:lstStyle>
          <a:p>
            <a:fld id="{C82D84A4-78C5-46CA-99F7-4775A69D17F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fld id="{EC8AA56A-168C-4549-BEF6-03CE057A42B8}" type="datetime1">
              <a:rPr lang="en-US" smtClean="0"/>
              <a:t>9/19/2024</a:t>
            </a:fld>
            <a:endParaRPr lang="en-US"/>
          </a:p>
        </p:txBody>
      </p:sp>
      <p:sp>
        <p:nvSpPr>
          <p:cNvPr id="8" name="Footer Placeholder 7"/>
          <p:cNvSpPr>
            <a:spLocks noGrp="1"/>
          </p:cNvSpPr>
          <p:nvPr>
            <p:ph type="ftr" sz="quarter" idx="11"/>
          </p:nvPr>
        </p:nvSpPr>
        <p:spPr/>
        <p:txBody>
          <a:bodyPr/>
          <a:lstStyle>
            <a:lvl1pPr>
              <a:defRPr/>
            </a:lvl1pPr>
          </a:lstStyle>
          <a:p>
            <a:r>
              <a:rPr lang="en-US"/>
              <a:t>JavaScript Introduction</a:t>
            </a:r>
          </a:p>
        </p:txBody>
      </p:sp>
      <p:sp>
        <p:nvSpPr>
          <p:cNvPr id="9" name="Slide Number Placeholder 8"/>
          <p:cNvSpPr>
            <a:spLocks noGrp="1"/>
          </p:cNvSpPr>
          <p:nvPr>
            <p:ph type="sldNum" sz="quarter" idx="12"/>
          </p:nvPr>
        </p:nvSpPr>
        <p:spPr/>
        <p:txBody>
          <a:bodyPr/>
          <a:lstStyle>
            <a:lvl1pPr>
              <a:defRPr/>
            </a:lvl1pPr>
          </a:lstStyle>
          <a:p>
            <a:fld id="{C82D84A4-78C5-46CA-99F7-4775A69D17F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875BBC1E-B91B-4C36-AE89-A1774EEF220E}" type="datetime1">
              <a:rPr lang="en-US" smtClean="0"/>
              <a:t>9/19/2024</a:t>
            </a:fld>
            <a:endParaRPr lang="en-US"/>
          </a:p>
        </p:txBody>
      </p:sp>
      <p:sp>
        <p:nvSpPr>
          <p:cNvPr id="4" name="Footer Placeholder 3"/>
          <p:cNvSpPr>
            <a:spLocks noGrp="1"/>
          </p:cNvSpPr>
          <p:nvPr>
            <p:ph type="ftr" sz="quarter" idx="11"/>
          </p:nvPr>
        </p:nvSpPr>
        <p:spPr/>
        <p:txBody>
          <a:bodyPr/>
          <a:lstStyle>
            <a:lvl1pPr>
              <a:defRPr/>
            </a:lvl1pPr>
          </a:lstStyle>
          <a:p>
            <a:r>
              <a:rPr lang="en-US"/>
              <a:t>JavaScript Introduction</a:t>
            </a:r>
          </a:p>
        </p:txBody>
      </p:sp>
      <p:sp>
        <p:nvSpPr>
          <p:cNvPr id="5" name="Slide Number Placeholder 4"/>
          <p:cNvSpPr>
            <a:spLocks noGrp="1"/>
          </p:cNvSpPr>
          <p:nvPr>
            <p:ph type="sldNum" sz="quarter" idx="12"/>
          </p:nvPr>
        </p:nvSpPr>
        <p:spPr/>
        <p:txBody>
          <a:bodyPr/>
          <a:lstStyle>
            <a:lvl1pPr>
              <a:defRPr/>
            </a:lvl1pPr>
          </a:lstStyle>
          <a:p>
            <a:fld id="{C82D84A4-78C5-46CA-99F7-4775A69D17F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BAE7D435-3E93-4ECD-8356-44577A176F10}" type="datetime1">
              <a:rPr lang="en-US" smtClean="0"/>
              <a:t>9/19/2024</a:t>
            </a:fld>
            <a:endParaRPr lang="en-US"/>
          </a:p>
        </p:txBody>
      </p:sp>
      <p:sp>
        <p:nvSpPr>
          <p:cNvPr id="3" name="Footer Placeholder 2"/>
          <p:cNvSpPr>
            <a:spLocks noGrp="1"/>
          </p:cNvSpPr>
          <p:nvPr>
            <p:ph type="ftr" sz="quarter" idx="11"/>
          </p:nvPr>
        </p:nvSpPr>
        <p:spPr/>
        <p:txBody>
          <a:bodyPr/>
          <a:lstStyle>
            <a:lvl1pPr>
              <a:defRPr/>
            </a:lvl1pPr>
          </a:lstStyle>
          <a:p>
            <a:r>
              <a:rPr lang="en-US"/>
              <a:t>JavaScript Introduction</a:t>
            </a:r>
          </a:p>
        </p:txBody>
      </p:sp>
      <p:sp>
        <p:nvSpPr>
          <p:cNvPr id="4" name="Slide Number Placeholder 3"/>
          <p:cNvSpPr>
            <a:spLocks noGrp="1"/>
          </p:cNvSpPr>
          <p:nvPr>
            <p:ph type="sldNum" sz="quarter" idx="12"/>
          </p:nvPr>
        </p:nvSpPr>
        <p:spPr/>
        <p:txBody>
          <a:bodyPr/>
          <a:lstStyle>
            <a:lvl1pPr>
              <a:defRPr/>
            </a:lvl1pPr>
          </a:lstStyle>
          <a:p>
            <a:fld id="{C82D84A4-78C5-46CA-99F7-4775A69D17F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307992B4-FF7C-4A7A-AF6F-5C099298321D}" type="datetime1">
              <a:rPr lang="en-US" smtClean="0"/>
              <a:t>9/19/2024</a:t>
            </a:fld>
            <a:endParaRPr lang="en-US"/>
          </a:p>
        </p:txBody>
      </p:sp>
      <p:sp>
        <p:nvSpPr>
          <p:cNvPr id="6" name="Footer Placeholder 5"/>
          <p:cNvSpPr>
            <a:spLocks noGrp="1"/>
          </p:cNvSpPr>
          <p:nvPr>
            <p:ph type="ftr" sz="quarter" idx="11"/>
          </p:nvPr>
        </p:nvSpPr>
        <p:spPr/>
        <p:txBody>
          <a:bodyPr/>
          <a:lstStyle>
            <a:lvl1pPr>
              <a:defRPr/>
            </a:lvl1pPr>
          </a:lstStyle>
          <a:p>
            <a:r>
              <a:rPr lang="en-US"/>
              <a:t>JavaScript Introduction</a:t>
            </a:r>
          </a:p>
        </p:txBody>
      </p:sp>
      <p:sp>
        <p:nvSpPr>
          <p:cNvPr id="7" name="Slide Number Placeholder 6"/>
          <p:cNvSpPr>
            <a:spLocks noGrp="1"/>
          </p:cNvSpPr>
          <p:nvPr>
            <p:ph type="sldNum" sz="quarter" idx="12"/>
          </p:nvPr>
        </p:nvSpPr>
        <p:spPr/>
        <p:txBody>
          <a:bodyPr/>
          <a:lstStyle>
            <a:lvl1pPr>
              <a:defRPr/>
            </a:lvl1pPr>
          </a:lstStyle>
          <a:p>
            <a:fld id="{C82D84A4-78C5-46CA-99F7-4775A69D17F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7AC758AF-83CA-4F8E-AD49-15D3E1E2C992}" type="datetime1">
              <a:rPr lang="en-US" smtClean="0"/>
              <a:t>9/19/2024</a:t>
            </a:fld>
            <a:endParaRPr lang="en-US"/>
          </a:p>
        </p:txBody>
      </p:sp>
      <p:sp>
        <p:nvSpPr>
          <p:cNvPr id="6" name="Footer Placeholder 5"/>
          <p:cNvSpPr>
            <a:spLocks noGrp="1"/>
          </p:cNvSpPr>
          <p:nvPr>
            <p:ph type="ftr" sz="quarter" idx="11"/>
          </p:nvPr>
        </p:nvSpPr>
        <p:spPr/>
        <p:txBody>
          <a:bodyPr/>
          <a:lstStyle>
            <a:lvl1pPr>
              <a:defRPr/>
            </a:lvl1pPr>
          </a:lstStyle>
          <a:p>
            <a:r>
              <a:rPr lang="en-US"/>
              <a:t>JavaScript Introduction</a:t>
            </a:r>
          </a:p>
        </p:txBody>
      </p:sp>
      <p:sp>
        <p:nvSpPr>
          <p:cNvPr id="7" name="Slide Number Placeholder 6"/>
          <p:cNvSpPr>
            <a:spLocks noGrp="1"/>
          </p:cNvSpPr>
          <p:nvPr>
            <p:ph type="sldNum" sz="quarter" idx="12"/>
          </p:nvPr>
        </p:nvSpPr>
        <p:spPr/>
        <p:txBody>
          <a:bodyPr/>
          <a:lstStyle>
            <a:lvl1pPr>
              <a:defRPr/>
            </a:lvl1pPr>
          </a:lstStyle>
          <a:p>
            <a:fld id="{C82D84A4-78C5-46CA-99F7-4775A69D17F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5.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7.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6.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rotWithShape="0">
          <a:gsLst>
            <a:gs pos="0">
              <a:srgbClr val="0098C2"/>
            </a:gs>
            <a:gs pos="100000">
              <a:srgbClr val="234661"/>
            </a:gs>
          </a:gsLst>
          <a:lin ang="5400000" scaled="1"/>
        </a:gradFill>
        <a:effectLst/>
      </p:bgPr>
    </p:bg>
    <p:spTree>
      <p:nvGrpSpPr>
        <p:cNvPr id="1" name=""/>
        <p:cNvGrpSpPr/>
        <p:nvPr/>
      </p:nvGrpSpPr>
      <p:grpSpPr>
        <a:xfrm>
          <a:off x="0" y="0"/>
          <a:ext cx="0" cy="0"/>
          <a:chOff x="0" y="0"/>
          <a:chExt cx="0" cy="0"/>
        </a:xfrm>
      </p:grpSpPr>
      <p:pic>
        <p:nvPicPr>
          <p:cNvPr id="1026" name="Picture 2" descr="C:\pptwork\0808\다시 손보기\view_biz.jpg"/>
          <p:cNvPicPr>
            <a:picLocks noChangeAspect="1" noChangeArrowheads="1"/>
          </p:cNvPicPr>
          <p:nvPr/>
        </p:nvPicPr>
        <p:blipFill>
          <a:blip r:embed="rId13"/>
          <a:srcRect/>
          <a:stretch>
            <a:fillRect/>
          </a:stretch>
        </p:blipFill>
        <p:spPr bwMode="auto">
          <a:xfrm>
            <a:off x="0" y="0"/>
            <a:ext cx="12192000" cy="6880225"/>
          </a:xfrm>
          <a:prstGeom prst="rect">
            <a:avLst/>
          </a:prstGeom>
          <a:noFill/>
          <a:ln w="9525">
            <a:noFill/>
            <a:miter lim="800000"/>
            <a:headEnd/>
            <a:tailEnd/>
          </a:ln>
        </p:spPr>
      </p:pic>
      <p:sp>
        <p:nvSpPr>
          <p:cNvPr id="1027" name="Rectangle 3"/>
          <p:cNvSpPr>
            <a:spLocks noChangeArrowheads="1"/>
          </p:cNvSpPr>
          <p:nvPr/>
        </p:nvSpPr>
        <p:spPr bwMode="auto">
          <a:xfrm>
            <a:off x="328085" y="228600"/>
            <a:ext cx="11559116" cy="6148388"/>
          </a:xfrm>
          <a:prstGeom prst="rect">
            <a:avLst/>
          </a:prstGeom>
          <a:solidFill>
            <a:schemeClr val="bg1"/>
          </a:solidFill>
          <a:ln w="9525">
            <a:noFill/>
            <a:miter lim="800000"/>
            <a:headEnd/>
            <a:tailEnd/>
          </a:ln>
        </p:spPr>
        <p:txBody>
          <a:bodyPr wrap="none" anchor="ctr"/>
          <a:lstStyle/>
          <a:p>
            <a:endParaRPr lang="zh-CN" altLang="en-US" sz="1800"/>
          </a:p>
        </p:txBody>
      </p:sp>
      <p:sp>
        <p:nvSpPr>
          <p:cNvPr id="1028" name="Rectangle 6"/>
          <p:cNvSpPr>
            <a:spLocks noGrp="1" noChangeArrowheads="1"/>
          </p:cNvSpPr>
          <p:nvPr>
            <p:ph type="dt" sz="half" idx="2"/>
          </p:nvPr>
        </p:nvSpPr>
        <p:spPr bwMode="auto">
          <a:xfrm>
            <a:off x="2743200" y="5791200"/>
            <a:ext cx="2540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400">
                <a:latin typeface="+mn-lt"/>
                <a:ea typeface="-탈윤체M" pitchFamily="2" charset="-127"/>
              </a:defRPr>
            </a:lvl1pPr>
          </a:lstStyle>
          <a:p>
            <a:fld id="{4812571B-C2C8-44AB-BC82-269827617B5C}" type="datetime1">
              <a:rPr lang="en-US" smtClean="0"/>
              <a:t>9/19/2024</a:t>
            </a:fld>
            <a:endParaRPr lang="en-US"/>
          </a:p>
        </p:txBody>
      </p:sp>
      <p:sp>
        <p:nvSpPr>
          <p:cNvPr id="1029" name="Rectangle 7"/>
          <p:cNvSpPr>
            <a:spLocks noGrp="1" noChangeArrowheads="1"/>
          </p:cNvSpPr>
          <p:nvPr>
            <p:ph type="ftr" sz="quarter" idx="3"/>
          </p:nvPr>
        </p:nvSpPr>
        <p:spPr bwMode="auto">
          <a:xfrm>
            <a:off x="5892800" y="5791200"/>
            <a:ext cx="2844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400">
                <a:latin typeface="+mn-lt"/>
                <a:ea typeface="-탈윤체M" pitchFamily="2" charset="-127"/>
              </a:defRPr>
            </a:lvl1pPr>
          </a:lstStyle>
          <a:p>
            <a:r>
              <a:rPr lang="en-US"/>
              <a:t>JavaScript Introduction</a:t>
            </a:r>
          </a:p>
        </p:txBody>
      </p:sp>
      <p:sp>
        <p:nvSpPr>
          <p:cNvPr id="1030" name="Rectangle 8"/>
          <p:cNvSpPr>
            <a:spLocks noGrp="1" noChangeArrowheads="1"/>
          </p:cNvSpPr>
          <p:nvPr>
            <p:ph type="sldNum" sz="quarter" idx="4"/>
          </p:nvPr>
        </p:nvSpPr>
        <p:spPr bwMode="auto">
          <a:xfrm>
            <a:off x="9144000" y="5791200"/>
            <a:ext cx="22352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400">
                <a:latin typeface="+mn-lt"/>
                <a:ea typeface="-탈윤체M" pitchFamily="2" charset="-127"/>
              </a:defRPr>
            </a:lvl1pPr>
          </a:lstStyle>
          <a:p>
            <a:fld id="{C82D84A4-78C5-46CA-99F7-4775A69D17F7}" type="slidenum">
              <a:rPr lang="en-US" smtClean="0"/>
              <a:pPr/>
              <a:t>‹#›</a:t>
            </a:fld>
            <a:endParaRPr lang="en-US"/>
          </a:p>
        </p:txBody>
      </p:sp>
      <p:pic>
        <p:nvPicPr>
          <p:cNvPr id="1031" name="Picture 9" descr="C:\pptwork\801\편집배경용\view_biz_21.png"/>
          <p:cNvPicPr>
            <a:picLocks noChangeAspect="1" noChangeArrowheads="1"/>
          </p:cNvPicPr>
          <p:nvPr/>
        </p:nvPicPr>
        <p:blipFill>
          <a:blip r:embed="rId14"/>
          <a:srcRect/>
          <a:stretch>
            <a:fillRect/>
          </a:stretch>
        </p:blipFill>
        <p:spPr bwMode="auto">
          <a:xfrm>
            <a:off x="1" y="0"/>
            <a:ext cx="2671233" cy="1663700"/>
          </a:xfrm>
          <a:prstGeom prst="rect">
            <a:avLst/>
          </a:prstGeom>
          <a:noFill/>
          <a:ln w="9525">
            <a:noFill/>
            <a:miter lim="800000"/>
            <a:headEnd/>
            <a:tailEnd/>
          </a:ln>
        </p:spPr>
      </p:pic>
      <p:sp>
        <p:nvSpPr>
          <p:cNvPr id="1032" name="Rectangle 8"/>
          <p:cNvSpPr>
            <a:spLocks noGrp="1" noChangeArrowheads="1"/>
          </p:cNvSpPr>
          <p:nvPr>
            <p:ph type="title"/>
          </p:nvPr>
        </p:nvSpPr>
        <p:spPr bwMode="auto">
          <a:xfrm>
            <a:off x="609600" y="276226"/>
            <a:ext cx="10972800" cy="84931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ko-KR"/>
              <a:t>单击此处编辑母版标题样式</a:t>
            </a:r>
          </a:p>
        </p:txBody>
      </p:sp>
      <p:sp>
        <p:nvSpPr>
          <p:cNvPr id="1033" name="Rectangle 9"/>
          <p:cNvSpPr>
            <a:spLocks noGrp="1" noChangeArrowheads="1"/>
          </p:cNvSpPr>
          <p:nvPr>
            <p:ph type="body" idx="1"/>
          </p:nvPr>
        </p:nvSpPr>
        <p:spPr bwMode="auto">
          <a:xfrm>
            <a:off x="609600" y="1268413"/>
            <a:ext cx="10972800" cy="48577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ko-KR"/>
              <a:t>单击此处编辑母版文本样式</a:t>
            </a:r>
          </a:p>
          <a:p>
            <a:pPr lvl="1"/>
            <a:r>
              <a:rPr lang="ko-KR"/>
              <a:t>第二级</a:t>
            </a:r>
          </a:p>
          <a:p>
            <a:pPr lvl="2"/>
            <a:r>
              <a:rPr lang="ko-KR"/>
              <a:t>第三级</a:t>
            </a:r>
          </a:p>
          <a:p>
            <a:pPr lvl="3"/>
            <a:r>
              <a:rPr lang="ko-KR"/>
              <a:t>第四级</a:t>
            </a:r>
          </a:p>
          <a:p>
            <a:pPr lvl="4"/>
            <a:r>
              <a:rPr lang="ko-KR"/>
              <a:t>第五级</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r" rtl="0" eaLnBrk="1" fontAlgn="base" latinLnBrk="1" hangingPunct="1">
        <a:spcBef>
          <a:spcPct val="0"/>
        </a:spcBef>
        <a:spcAft>
          <a:spcPct val="0"/>
        </a:spcAft>
        <a:defRPr sz="3200">
          <a:solidFill>
            <a:srgbClr val="003366"/>
          </a:solidFill>
          <a:latin typeface="+mj-lt"/>
          <a:ea typeface="+mj-ea"/>
          <a:cs typeface="+mj-cs"/>
        </a:defRPr>
      </a:lvl1pPr>
      <a:lvl2pPr algn="r" rtl="0" eaLnBrk="1" fontAlgn="base" latinLnBrk="1" hangingPunct="1">
        <a:spcBef>
          <a:spcPct val="0"/>
        </a:spcBef>
        <a:spcAft>
          <a:spcPct val="0"/>
        </a:spcAft>
        <a:defRPr sz="3200">
          <a:solidFill>
            <a:srgbClr val="003366"/>
          </a:solidFill>
          <a:latin typeface="-탈윤체B" pitchFamily="2" charset="-127"/>
          <a:ea typeface="微软雅黑" charset="-122"/>
        </a:defRPr>
      </a:lvl2pPr>
      <a:lvl3pPr algn="r" rtl="0" eaLnBrk="1" fontAlgn="base" latinLnBrk="1" hangingPunct="1">
        <a:spcBef>
          <a:spcPct val="0"/>
        </a:spcBef>
        <a:spcAft>
          <a:spcPct val="0"/>
        </a:spcAft>
        <a:defRPr sz="3200">
          <a:solidFill>
            <a:srgbClr val="003366"/>
          </a:solidFill>
          <a:latin typeface="-탈윤체B" pitchFamily="2" charset="-127"/>
          <a:ea typeface="微软雅黑" charset="-122"/>
        </a:defRPr>
      </a:lvl3pPr>
      <a:lvl4pPr algn="r" rtl="0" eaLnBrk="1" fontAlgn="base" latinLnBrk="1" hangingPunct="1">
        <a:spcBef>
          <a:spcPct val="0"/>
        </a:spcBef>
        <a:spcAft>
          <a:spcPct val="0"/>
        </a:spcAft>
        <a:defRPr sz="3200">
          <a:solidFill>
            <a:srgbClr val="003366"/>
          </a:solidFill>
          <a:latin typeface="-탈윤체B" pitchFamily="2" charset="-127"/>
          <a:ea typeface="微软雅黑" charset="-122"/>
        </a:defRPr>
      </a:lvl4pPr>
      <a:lvl5pPr algn="r" rtl="0" eaLnBrk="1" fontAlgn="base" latinLnBrk="1" hangingPunct="1">
        <a:spcBef>
          <a:spcPct val="0"/>
        </a:spcBef>
        <a:spcAft>
          <a:spcPct val="0"/>
        </a:spcAft>
        <a:defRPr sz="3200">
          <a:solidFill>
            <a:srgbClr val="003366"/>
          </a:solidFill>
          <a:latin typeface="-탈윤체B" pitchFamily="2" charset="-127"/>
          <a:ea typeface="微软雅黑" charset="-122"/>
        </a:defRPr>
      </a:lvl5pPr>
      <a:lvl6pPr marL="457200" algn="r" rtl="0" eaLnBrk="1" fontAlgn="base" latinLnBrk="1" hangingPunct="1">
        <a:spcBef>
          <a:spcPct val="0"/>
        </a:spcBef>
        <a:spcAft>
          <a:spcPct val="0"/>
        </a:spcAft>
        <a:defRPr sz="3200">
          <a:solidFill>
            <a:srgbClr val="003366"/>
          </a:solidFill>
          <a:latin typeface="-탈윤체B" pitchFamily="2" charset="-127"/>
          <a:ea typeface="微软雅黑" charset="-122"/>
        </a:defRPr>
      </a:lvl6pPr>
      <a:lvl7pPr marL="914400" algn="r" rtl="0" eaLnBrk="1" fontAlgn="base" latinLnBrk="1" hangingPunct="1">
        <a:spcBef>
          <a:spcPct val="0"/>
        </a:spcBef>
        <a:spcAft>
          <a:spcPct val="0"/>
        </a:spcAft>
        <a:defRPr sz="3200">
          <a:solidFill>
            <a:srgbClr val="003366"/>
          </a:solidFill>
          <a:latin typeface="-탈윤체B" pitchFamily="2" charset="-127"/>
          <a:ea typeface="微软雅黑" charset="-122"/>
        </a:defRPr>
      </a:lvl7pPr>
      <a:lvl8pPr marL="1371600" algn="r" rtl="0" eaLnBrk="1" fontAlgn="base" latinLnBrk="1" hangingPunct="1">
        <a:spcBef>
          <a:spcPct val="0"/>
        </a:spcBef>
        <a:spcAft>
          <a:spcPct val="0"/>
        </a:spcAft>
        <a:defRPr sz="3200">
          <a:solidFill>
            <a:srgbClr val="003366"/>
          </a:solidFill>
          <a:latin typeface="-탈윤체B" pitchFamily="2" charset="-127"/>
          <a:ea typeface="微软雅黑" charset="-122"/>
        </a:defRPr>
      </a:lvl8pPr>
      <a:lvl9pPr marL="1828800" algn="r" rtl="0" eaLnBrk="1" fontAlgn="base" latinLnBrk="1" hangingPunct="1">
        <a:spcBef>
          <a:spcPct val="0"/>
        </a:spcBef>
        <a:spcAft>
          <a:spcPct val="0"/>
        </a:spcAft>
        <a:defRPr sz="3200">
          <a:solidFill>
            <a:srgbClr val="003366"/>
          </a:solidFill>
          <a:latin typeface="-탈윤체B" pitchFamily="2" charset="-127"/>
          <a:ea typeface="微软雅黑" charset="-122"/>
        </a:defRPr>
      </a:lvl9pPr>
    </p:titleStyle>
    <p:bodyStyle>
      <a:lvl1pPr marL="342900" indent="-342900" algn="l" rtl="0" eaLnBrk="1" fontAlgn="base" latinLnBrk="1" hangingPunct="1">
        <a:spcBef>
          <a:spcPct val="20000"/>
        </a:spcBef>
        <a:spcAft>
          <a:spcPct val="0"/>
        </a:spcAft>
        <a:buChar char="•"/>
        <a:defRPr sz="2200">
          <a:solidFill>
            <a:schemeClr val="tx1"/>
          </a:solidFill>
          <a:latin typeface="+mn-lt"/>
          <a:ea typeface="+mn-ea"/>
          <a:cs typeface="+mn-cs"/>
        </a:defRPr>
      </a:lvl1pPr>
      <a:lvl2pPr marL="742950" indent="-285750" algn="l" rtl="0" eaLnBrk="1" fontAlgn="base" latinLnBrk="1" hangingPunct="1">
        <a:spcBef>
          <a:spcPct val="20000"/>
        </a:spcBef>
        <a:spcAft>
          <a:spcPct val="0"/>
        </a:spcAft>
        <a:buChar char="•"/>
        <a:defRPr sz="2000">
          <a:solidFill>
            <a:schemeClr val="tx1"/>
          </a:solidFill>
          <a:latin typeface="+mn-lt"/>
          <a:ea typeface="+mn-ea"/>
        </a:defRPr>
      </a:lvl2pPr>
      <a:lvl3pPr marL="1143000" indent="-228600" algn="l" rtl="0" eaLnBrk="1" fontAlgn="base" latinLnBrk="1" hangingPunct="1">
        <a:spcBef>
          <a:spcPct val="20000"/>
        </a:spcBef>
        <a:spcAft>
          <a:spcPct val="0"/>
        </a:spcAft>
        <a:buChar char="•"/>
        <a:defRPr>
          <a:solidFill>
            <a:schemeClr val="tx1"/>
          </a:solidFill>
          <a:latin typeface="+mn-lt"/>
          <a:ea typeface="+mn-ea"/>
        </a:defRPr>
      </a:lvl3pPr>
      <a:lvl4pPr marL="1600200" indent="-228600" algn="l" rtl="0" eaLnBrk="1" fontAlgn="base" latinLnBrk="1" hangingPunct="1">
        <a:spcBef>
          <a:spcPct val="20000"/>
        </a:spcBef>
        <a:spcAft>
          <a:spcPct val="0"/>
        </a:spcAft>
        <a:buChar char="•"/>
        <a:defRPr sz="1600">
          <a:solidFill>
            <a:schemeClr val="tx1"/>
          </a:solidFill>
          <a:latin typeface="+mn-lt"/>
          <a:ea typeface="+mn-ea"/>
        </a:defRPr>
      </a:lvl4pPr>
      <a:lvl5pPr marL="2057400" indent="-228600" algn="l" rtl="0" eaLnBrk="1" fontAlgn="base" latinLnBrk="1" hangingPunct="1">
        <a:spcBef>
          <a:spcPct val="20000"/>
        </a:spcBef>
        <a:spcAft>
          <a:spcPct val="0"/>
        </a:spcAft>
        <a:buChar char="•"/>
        <a:defRPr sz="1400">
          <a:solidFill>
            <a:schemeClr val="tx1"/>
          </a:solidFill>
          <a:latin typeface="+mn-lt"/>
          <a:ea typeface="+mn-ea"/>
        </a:defRPr>
      </a:lvl5pPr>
      <a:lvl6pPr marL="2514600" indent="-228600" algn="l" rtl="0" eaLnBrk="1" fontAlgn="base" latinLnBrk="1" hangingPunct="1">
        <a:spcBef>
          <a:spcPct val="20000"/>
        </a:spcBef>
        <a:spcAft>
          <a:spcPct val="0"/>
        </a:spcAft>
        <a:buChar char="•"/>
        <a:defRPr sz="1400">
          <a:solidFill>
            <a:schemeClr val="tx1"/>
          </a:solidFill>
          <a:latin typeface="+mn-lt"/>
          <a:ea typeface="+mn-ea"/>
        </a:defRPr>
      </a:lvl6pPr>
      <a:lvl7pPr marL="2971800" indent="-228600" algn="l" rtl="0" eaLnBrk="1" fontAlgn="base" latinLnBrk="1" hangingPunct="1">
        <a:spcBef>
          <a:spcPct val="20000"/>
        </a:spcBef>
        <a:spcAft>
          <a:spcPct val="0"/>
        </a:spcAft>
        <a:buChar char="•"/>
        <a:defRPr sz="1400">
          <a:solidFill>
            <a:schemeClr val="tx1"/>
          </a:solidFill>
          <a:latin typeface="+mn-lt"/>
          <a:ea typeface="+mn-ea"/>
        </a:defRPr>
      </a:lvl7pPr>
      <a:lvl8pPr marL="3429000" indent="-228600" algn="l" rtl="0" eaLnBrk="1" fontAlgn="base" latinLnBrk="1" hangingPunct="1">
        <a:spcBef>
          <a:spcPct val="20000"/>
        </a:spcBef>
        <a:spcAft>
          <a:spcPct val="0"/>
        </a:spcAft>
        <a:buChar char="•"/>
        <a:defRPr sz="1400">
          <a:solidFill>
            <a:schemeClr val="tx1"/>
          </a:solidFill>
          <a:latin typeface="+mn-lt"/>
          <a:ea typeface="+mn-ea"/>
        </a:defRPr>
      </a:lvl8pPr>
      <a:lvl9pPr marL="3886200" indent="-228600" algn="l" rtl="0" eaLnBrk="1" fontAlgn="base" latinLnBrk="1" hangingPunct="1">
        <a:spcBef>
          <a:spcPct val="20000"/>
        </a:spcBef>
        <a:spcAft>
          <a:spcPct val="0"/>
        </a:spcAft>
        <a:buChar char="•"/>
        <a:defRPr sz="14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609600" y="274638"/>
            <a:ext cx="109728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ko-KR"/>
              <a:t>单击此处编辑母版标题样式</a:t>
            </a:r>
          </a:p>
        </p:txBody>
      </p:sp>
      <p:sp>
        <p:nvSpPr>
          <p:cNvPr id="3075" name="Rectangle 3"/>
          <p:cNvSpPr>
            <a:spLocks noGrp="1" noChangeArrowheads="1"/>
          </p:cNvSpPr>
          <p:nvPr>
            <p:ph type="body" idx="1"/>
          </p:nvPr>
        </p:nvSpPr>
        <p:spPr bwMode="auto">
          <a:xfrm>
            <a:off x="609600" y="1600201"/>
            <a:ext cx="109728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ko-KR"/>
              <a:t>单击此处编辑母版文本样式</a:t>
            </a:r>
          </a:p>
          <a:p>
            <a:pPr lvl="1"/>
            <a:r>
              <a:rPr lang="ko-KR"/>
              <a:t>第二级</a:t>
            </a:r>
          </a:p>
          <a:p>
            <a:pPr lvl="2"/>
            <a:r>
              <a:rPr lang="ko-KR"/>
              <a:t>第三级</a:t>
            </a:r>
          </a:p>
          <a:p>
            <a:pPr lvl="3"/>
            <a:r>
              <a:rPr lang="ko-KR"/>
              <a:t>第四级</a:t>
            </a:r>
          </a:p>
          <a:p>
            <a:pPr lvl="4"/>
            <a:r>
              <a:rPr lang="ko-KR"/>
              <a:t>第五级</a:t>
            </a:r>
          </a:p>
        </p:txBody>
      </p:sp>
      <p:sp>
        <p:nvSpPr>
          <p:cNvPr id="3076"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400"/>
            </a:lvl1pPr>
          </a:lstStyle>
          <a:p>
            <a:fld id="{4DE1A594-3CAE-4557-BDFE-AB3000B9C307}" type="datetime1">
              <a:rPr lang="en-US" altLang="ko-KR" smtClean="0"/>
              <a:t>9/19/2024</a:t>
            </a:fld>
            <a:endParaRPr lang="en-US" altLang="ko-KR"/>
          </a:p>
        </p:txBody>
      </p:sp>
      <p:sp>
        <p:nvSpPr>
          <p:cNvPr id="3077"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400"/>
            </a:lvl1pPr>
          </a:lstStyle>
          <a:p>
            <a:r>
              <a:rPr lang="en-US" altLang="ko-KR"/>
              <a:t>JavaScript Introduction</a:t>
            </a:r>
          </a:p>
        </p:txBody>
      </p:sp>
      <p:sp>
        <p:nvSpPr>
          <p:cNvPr id="3078"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a:lvl1pPr>
          </a:lstStyle>
          <a:p>
            <a:fld id="{4F58A3BA-CEF7-42C4-9EAA-EAEA67F93F22}" type="slidenum">
              <a:rPr lang="en-US" altLang="ko-KR"/>
              <a:pPr/>
              <a:t>‹#›</a:t>
            </a:fld>
            <a:endParaRPr lang="en-US" altLang="ko-K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ea typeface="宋体" charset="-122"/>
        </a:defRPr>
      </a:lvl2pPr>
      <a:lvl3pPr algn="ctr" rtl="0" eaLnBrk="1" fontAlgn="base" hangingPunct="1">
        <a:spcBef>
          <a:spcPct val="0"/>
        </a:spcBef>
        <a:spcAft>
          <a:spcPct val="0"/>
        </a:spcAft>
        <a:defRPr sz="4400">
          <a:solidFill>
            <a:schemeClr val="tx2"/>
          </a:solidFill>
          <a:latin typeface="Arial" pitchFamily="34" charset="0"/>
          <a:ea typeface="宋体" charset="-122"/>
        </a:defRPr>
      </a:lvl3pPr>
      <a:lvl4pPr algn="ctr" rtl="0" eaLnBrk="1" fontAlgn="base" hangingPunct="1">
        <a:spcBef>
          <a:spcPct val="0"/>
        </a:spcBef>
        <a:spcAft>
          <a:spcPct val="0"/>
        </a:spcAft>
        <a:defRPr sz="4400">
          <a:solidFill>
            <a:schemeClr val="tx2"/>
          </a:solidFill>
          <a:latin typeface="Arial" pitchFamily="34" charset="0"/>
          <a:ea typeface="宋体" charset="-122"/>
        </a:defRPr>
      </a:lvl4pPr>
      <a:lvl5pPr algn="ctr" rtl="0" eaLnBrk="1" fontAlgn="base" hangingPunct="1">
        <a:spcBef>
          <a:spcPct val="0"/>
        </a:spcBef>
        <a:spcAft>
          <a:spcPct val="0"/>
        </a:spcAft>
        <a:defRPr sz="4400">
          <a:solidFill>
            <a:schemeClr val="tx2"/>
          </a:solidFill>
          <a:latin typeface="Arial" pitchFamily="34" charset="0"/>
          <a:ea typeface="宋体" charset="-122"/>
        </a:defRPr>
      </a:lvl5pPr>
      <a:lvl6pPr marL="457200" algn="ctr" rtl="0" eaLnBrk="1" fontAlgn="base" hangingPunct="1">
        <a:spcBef>
          <a:spcPct val="0"/>
        </a:spcBef>
        <a:spcAft>
          <a:spcPct val="0"/>
        </a:spcAft>
        <a:defRPr sz="4400">
          <a:solidFill>
            <a:schemeClr val="tx2"/>
          </a:solidFill>
          <a:latin typeface="Arial" pitchFamily="34" charset="0"/>
          <a:ea typeface="宋体" charset="-122"/>
        </a:defRPr>
      </a:lvl6pPr>
      <a:lvl7pPr marL="914400" algn="ctr" rtl="0" eaLnBrk="1" fontAlgn="base" hangingPunct="1">
        <a:spcBef>
          <a:spcPct val="0"/>
        </a:spcBef>
        <a:spcAft>
          <a:spcPct val="0"/>
        </a:spcAft>
        <a:defRPr sz="4400">
          <a:solidFill>
            <a:schemeClr val="tx2"/>
          </a:solidFill>
          <a:latin typeface="Arial" pitchFamily="34" charset="0"/>
          <a:ea typeface="宋体" charset="-122"/>
        </a:defRPr>
      </a:lvl7pPr>
      <a:lvl8pPr marL="1371600" algn="ctr" rtl="0" eaLnBrk="1" fontAlgn="base" hangingPunct="1">
        <a:spcBef>
          <a:spcPct val="0"/>
        </a:spcBef>
        <a:spcAft>
          <a:spcPct val="0"/>
        </a:spcAft>
        <a:defRPr sz="4400">
          <a:solidFill>
            <a:schemeClr val="tx2"/>
          </a:solidFill>
          <a:latin typeface="Arial" pitchFamily="34" charset="0"/>
          <a:ea typeface="宋体" charset="-122"/>
        </a:defRPr>
      </a:lvl8pPr>
      <a:lvl9pPr marL="1828800" algn="ctr" rtl="0" eaLnBrk="1" fontAlgn="base" hangingPunct="1">
        <a:spcBef>
          <a:spcPct val="0"/>
        </a:spcBef>
        <a:spcAft>
          <a:spcPct val="0"/>
        </a:spcAft>
        <a:defRPr sz="4400">
          <a:solidFill>
            <a:schemeClr val="tx2"/>
          </a:solidFill>
          <a:latin typeface="Arial" pitchFamily="34" charset="0"/>
          <a:ea typeface="宋体"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4000"/>
            <a:lum/>
          </a:blip>
          <a:srcRect/>
          <a:stretch>
            <a:fillRect l="20000" t="20000" r="20000" b="20000"/>
          </a:stretch>
        </a:blip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4" cstate="print">
            <a:extLst>
              <a:ext uri="{28A0092B-C50C-407E-A947-70E740481C1C}">
                <a14:useLocalDpi xmlns:a14="http://schemas.microsoft.com/office/drawing/2010/main" val="0"/>
              </a:ext>
            </a:extLst>
          </a:blip>
          <a:srcRect r="18959"/>
          <a:stretch/>
        </p:blipFill>
        <p:spPr>
          <a:xfrm>
            <a:off x="0" y="5"/>
            <a:ext cx="9880600" cy="1122363"/>
          </a:xfrm>
          <a:prstGeom prst="rect">
            <a:avLst/>
          </a:prstGeom>
        </p:spPr>
      </p:pic>
      <p:sp>
        <p:nvSpPr>
          <p:cNvPr id="2" name="Title Placeholder 1"/>
          <p:cNvSpPr>
            <a:spLocks noGrp="1"/>
          </p:cNvSpPr>
          <p:nvPr>
            <p:ph type="title"/>
          </p:nvPr>
        </p:nvSpPr>
        <p:spPr>
          <a:xfrm>
            <a:off x="101600" y="53186"/>
            <a:ext cx="9880600" cy="1016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0" y="1122368"/>
            <a:ext cx="12192000" cy="545623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4812571B-C2C8-44AB-BC82-269827617B5C}" type="datetime1">
              <a:rPr lang="en-US" smtClean="0"/>
              <a:t>9/19/2024</a:t>
            </a:fld>
            <a:endParaRPr lang="en-US"/>
          </a:p>
        </p:txBody>
      </p:sp>
      <p:sp>
        <p:nvSpPr>
          <p:cNvPr id="5" name="Footer Placeholder 4"/>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JavaScript Introduction</a:t>
            </a:r>
          </a:p>
        </p:txBody>
      </p:sp>
      <p:sp>
        <p:nvSpPr>
          <p:cNvPr id="6" name="Slide Number Placeholder 5"/>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82D84A4-78C5-46CA-99F7-4775A69D17F7}" type="slidenum">
              <a:rPr lang="en-US" smtClean="0"/>
              <a:pPr/>
              <a:t>‹#›</a:t>
            </a:fld>
            <a:endParaRPr lang="en-US"/>
          </a:p>
        </p:txBody>
      </p:sp>
      <p:pic>
        <p:nvPicPr>
          <p:cNvPr id="9" name="Picture 8">
            <a:extLst>
              <a:ext uri="{FF2B5EF4-FFF2-40B4-BE49-F238E27FC236}">
                <a16:creationId xmlns:a16="http://schemas.microsoft.com/office/drawing/2014/main" id="{224EC398-1C62-37BB-F76A-28AEC40A3DD5}"/>
              </a:ext>
            </a:extLst>
          </p:cNvPr>
          <p:cNvPicPr>
            <a:picLocks noChangeAspect="1"/>
          </p:cNvPicPr>
          <p:nvPr/>
        </p:nvPicPr>
        <p:blipFill rotWithShape="1">
          <a:blip r:embed="rId15">
            <a:extLst>
              <a:ext uri="{28A0092B-C50C-407E-A947-70E740481C1C}">
                <a14:useLocalDpi xmlns:a14="http://schemas.microsoft.com/office/drawing/2010/main" val="0"/>
              </a:ext>
            </a:extLst>
          </a:blip>
          <a:srcRect l="1881" t="18557" r="-1881" b="22404"/>
          <a:stretch/>
        </p:blipFill>
        <p:spPr>
          <a:xfrm>
            <a:off x="9895840" y="-16312"/>
            <a:ext cx="2346960" cy="1148954"/>
          </a:xfrm>
          <a:prstGeom prst="rect">
            <a:avLst/>
          </a:prstGeom>
        </p:spPr>
      </p:pic>
    </p:spTree>
    <p:extLst>
      <p:ext uri="{BB962C8B-B14F-4D97-AF65-F5344CB8AC3E}">
        <p14:creationId xmlns:p14="http://schemas.microsoft.com/office/powerpoint/2010/main" val="3957079028"/>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Lst>
  <p:hf hdr="0" dt="0"/>
  <p:txStyles>
    <p:titleStyle>
      <a:lvl1pPr algn="ctr" defTabSz="685800" rtl="0" eaLnBrk="1" latinLnBrk="0" hangingPunct="1">
        <a:lnSpc>
          <a:spcPct val="90000"/>
        </a:lnSpc>
        <a:spcBef>
          <a:spcPct val="0"/>
        </a:spcBef>
        <a:buNone/>
        <a:defRPr sz="3000" kern="1200">
          <a:solidFill>
            <a:schemeClr val="bg1"/>
          </a:solidFill>
          <a:latin typeface="Candara" panose="020E0502030303020204" pitchFamily="34"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800" kern="1200">
          <a:solidFill>
            <a:schemeClr val="tx1"/>
          </a:solidFill>
          <a:latin typeface="Candara" panose="020E0502030303020204" pitchFamily="34"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800" kern="1200">
          <a:solidFill>
            <a:schemeClr val="tx1"/>
          </a:solidFill>
          <a:latin typeface="Candara" panose="020E0502030303020204" pitchFamily="34"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2800" kern="1200">
          <a:solidFill>
            <a:schemeClr val="tx1"/>
          </a:solidFill>
          <a:latin typeface="Candara" panose="020E0502030303020204"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2800" kern="1200">
          <a:solidFill>
            <a:schemeClr val="tx1"/>
          </a:solidFill>
          <a:latin typeface="Candara" panose="020E0502030303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2800" kern="1200">
          <a:solidFill>
            <a:schemeClr val="tx1"/>
          </a:solidFill>
          <a:latin typeface="Candara" panose="020E0502030303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8000" dirty="0"/>
              <a:t>JavaScript Introduction</a:t>
            </a:r>
          </a:p>
        </p:txBody>
      </p:sp>
      <p:sp>
        <p:nvSpPr>
          <p:cNvPr id="3" name="Slide Number Placeholder 2"/>
          <p:cNvSpPr>
            <a:spLocks noGrp="1"/>
          </p:cNvSpPr>
          <p:nvPr>
            <p:ph type="sldNum" sz="quarter" idx="12"/>
          </p:nvPr>
        </p:nvSpPr>
        <p:spPr/>
        <p:txBody>
          <a:bodyPr/>
          <a:lstStyle/>
          <a:p>
            <a:fld id="{042AED99-7FB4-404E-8A97-64753DCE42EC}" type="slidenum">
              <a:rPr kumimoji="0" lang="en-US" smtClean="0"/>
              <a:pPr/>
              <a:t>1</a:t>
            </a:fld>
            <a:endParaRPr kumimoji="0"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Implementing Java Script</a:t>
            </a:r>
          </a:p>
        </p:txBody>
      </p:sp>
      <p:sp>
        <p:nvSpPr>
          <p:cNvPr id="3" name="Content Placeholder 2"/>
          <p:cNvSpPr>
            <a:spLocks noGrp="1"/>
          </p:cNvSpPr>
          <p:nvPr>
            <p:ph idx="1"/>
          </p:nvPr>
        </p:nvSpPr>
        <p:spPr>
          <a:xfrm>
            <a:off x="2095500" y="1219200"/>
            <a:ext cx="7886700" cy="4351338"/>
          </a:xfrm>
        </p:spPr>
        <p:txBody>
          <a:bodyPr>
            <a:noAutofit/>
          </a:bodyPr>
          <a:lstStyle/>
          <a:p>
            <a:pPr marL="457200" indent="-457200">
              <a:buFont typeface="+mj-lt"/>
              <a:buAutoNum type="arabicPeriod"/>
            </a:pPr>
            <a:r>
              <a:rPr lang="en-US" sz="2400" b="1" dirty="0">
                <a:solidFill>
                  <a:srgbClr val="0070C0"/>
                </a:solidFill>
              </a:rPr>
              <a:t>Inside HEAD Tag:</a:t>
            </a:r>
          </a:p>
          <a:p>
            <a:pPr marL="857250" lvl="1" indent="-457200">
              <a:buNone/>
            </a:pPr>
            <a:r>
              <a:rPr lang="en-US" sz="2400" dirty="0"/>
              <a:t>Syntax:</a:t>
            </a:r>
          </a:p>
          <a:p>
            <a:pPr marL="857250" lvl="1" indent="-457200">
              <a:buNone/>
            </a:pPr>
            <a:r>
              <a:rPr lang="en-US" sz="2400" dirty="0"/>
              <a:t>&lt;HTML&gt;</a:t>
            </a:r>
          </a:p>
          <a:p>
            <a:pPr marL="857250" lvl="1" indent="-457200">
              <a:buNone/>
            </a:pPr>
            <a:r>
              <a:rPr lang="en-US" sz="2400" dirty="0"/>
              <a:t>        &lt;HEAD&gt;</a:t>
            </a:r>
          </a:p>
          <a:p>
            <a:pPr marL="857250" lvl="1" indent="-457200">
              <a:buNone/>
            </a:pPr>
            <a:r>
              <a:rPr lang="en-US" sz="2400" dirty="0"/>
              <a:t>                &lt;SCRIPT TYPE= “TEXT/JAVASCRIPT”&gt;</a:t>
            </a:r>
          </a:p>
          <a:p>
            <a:pPr marL="857250" lvl="1" indent="-457200">
              <a:buNone/>
            </a:pPr>
            <a:r>
              <a:rPr lang="en-US" sz="2400" dirty="0"/>
              <a:t>			&lt;!- - </a:t>
            </a:r>
          </a:p>
          <a:p>
            <a:pPr marL="857250" lvl="1" indent="-457200">
              <a:buNone/>
            </a:pPr>
            <a:r>
              <a:rPr lang="en-US" sz="2400" dirty="0"/>
              <a:t>				Java Script Code</a:t>
            </a:r>
          </a:p>
          <a:p>
            <a:pPr marL="857250" lvl="1" indent="-457200">
              <a:buNone/>
            </a:pPr>
            <a:r>
              <a:rPr lang="en-US" sz="2400" dirty="0"/>
              <a:t>			// - -&gt;</a:t>
            </a:r>
          </a:p>
          <a:p>
            <a:pPr marL="857250" lvl="1" indent="-457200">
              <a:buNone/>
            </a:pPr>
            <a:r>
              <a:rPr lang="en-US" sz="2400" dirty="0"/>
              <a:t>		         &lt;/SCRIPT&gt;</a:t>
            </a:r>
          </a:p>
          <a:p>
            <a:pPr marL="857250" lvl="1" indent="-457200">
              <a:buNone/>
            </a:pPr>
            <a:r>
              <a:rPr lang="en-US" sz="2400" dirty="0"/>
              <a:t>	&lt;/HEAD&gt;</a:t>
            </a:r>
          </a:p>
          <a:p>
            <a:pPr marL="857250" lvl="1" indent="-457200">
              <a:buNone/>
            </a:pPr>
            <a:r>
              <a:rPr lang="en-US" sz="2400" dirty="0"/>
              <a:t>	&lt;BODY&gt;</a:t>
            </a:r>
          </a:p>
          <a:p>
            <a:pPr marL="857250" lvl="1" indent="-457200">
              <a:buNone/>
            </a:pPr>
            <a:endParaRPr lang="en-US" sz="2400" dirty="0"/>
          </a:p>
          <a:p>
            <a:pPr marL="857250" lvl="1" indent="-457200">
              <a:buNone/>
            </a:pPr>
            <a:r>
              <a:rPr lang="en-US" sz="2400" dirty="0"/>
              <a:t>	&lt;/BODY&gt;</a:t>
            </a:r>
          </a:p>
          <a:p>
            <a:pPr marL="857250" lvl="1" indent="-457200">
              <a:buNone/>
            </a:pPr>
            <a:r>
              <a:rPr lang="en-US" sz="2400" dirty="0"/>
              <a:t>&lt;/HTML&gt;</a:t>
            </a:r>
          </a:p>
          <a:p>
            <a:pPr marL="857250" lvl="1" indent="-457200">
              <a:buNone/>
            </a:pPr>
            <a:endParaRPr lang="en-US" sz="2400" dirty="0"/>
          </a:p>
        </p:txBody>
      </p:sp>
      <p:sp>
        <p:nvSpPr>
          <p:cNvPr id="4" name="Slide Number Placeholder 3"/>
          <p:cNvSpPr>
            <a:spLocks noGrp="1"/>
          </p:cNvSpPr>
          <p:nvPr>
            <p:ph type="sldNum" sz="quarter" idx="12"/>
          </p:nvPr>
        </p:nvSpPr>
        <p:spPr/>
        <p:txBody>
          <a:bodyPr/>
          <a:lstStyle/>
          <a:p>
            <a:fld id="{C82D84A4-78C5-46CA-99F7-4775A69D17F7}"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Implementing Java Script</a:t>
            </a:r>
          </a:p>
        </p:txBody>
      </p:sp>
      <p:sp>
        <p:nvSpPr>
          <p:cNvPr id="3" name="Content Placeholder 2"/>
          <p:cNvSpPr>
            <a:spLocks noGrp="1"/>
          </p:cNvSpPr>
          <p:nvPr>
            <p:ph idx="1"/>
          </p:nvPr>
        </p:nvSpPr>
        <p:spPr>
          <a:xfrm>
            <a:off x="2209800" y="1149511"/>
            <a:ext cx="7886700" cy="4351338"/>
          </a:xfrm>
        </p:spPr>
        <p:txBody>
          <a:bodyPr>
            <a:noAutofit/>
          </a:bodyPr>
          <a:lstStyle/>
          <a:p>
            <a:pPr marL="457200" indent="-457200">
              <a:buFont typeface="+mj-lt"/>
              <a:buAutoNum type="arabicPeriod" startAt="2"/>
            </a:pPr>
            <a:r>
              <a:rPr lang="en-US" sz="2400" b="1" dirty="0">
                <a:solidFill>
                  <a:srgbClr val="0070C0"/>
                </a:solidFill>
              </a:rPr>
              <a:t>Within BODY Tag:</a:t>
            </a:r>
          </a:p>
          <a:p>
            <a:pPr marL="857250" lvl="1" indent="-457200">
              <a:buNone/>
            </a:pPr>
            <a:r>
              <a:rPr lang="en-US" sz="2400" dirty="0"/>
              <a:t>Syntax:</a:t>
            </a:r>
          </a:p>
          <a:p>
            <a:pPr marL="857250" lvl="1" indent="-457200">
              <a:buNone/>
            </a:pPr>
            <a:r>
              <a:rPr lang="en-US" sz="2400" dirty="0"/>
              <a:t>&lt;HTML&gt;</a:t>
            </a:r>
          </a:p>
          <a:p>
            <a:pPr marL="857250" lvl="1" indent="-457200">
              <a:buNone/>
            </a:pPr>
            <a:r>
              <a:rPr lang="en-US" sz="2400" dirty="0"/>
              <a:t>        &lt;HEAD&gt;</a:t>
            </a:r>
          </a:p>
          <a:p>
            <a:pPr marL="857250" lvl="1" indent="-457200">
              <a:buNone/>
            </a:pPr>
            <a:r>
              <a:rPr lang="en-US" sz="2400" dirty="0"/>
              <a:t>	&lt;/HEAD&gt;</a:t>
            </a:r>
          </a:p>
          <a:p>
            <a:pPr marL="857250" lvl="1" indent="-457200">
              <a:buNone/>
            </a:pPr>
            <a:r>
              <a:rPr lang="en-US" sz="2400" dirty="0"/>
              <a:t>	&lt;BODY&gt;</a:t>
            </a:r>
          </a:p>
          <a:p>
            <a:pPr marL="857250" lvl="1" indent="-457200">
              <a:buNone/>
            </a:pPr>
            <a:r>
              <a:rPr lang="en-US" sz="2400" dirty="0"/>
              <a:t>	       &lt;SCRIPT TYPE= “TEXT/JAVASCRIPT”&gt;</a:t>
            </a:r>
          </a:p>
          <a:p>
            <a:pPr marL="857250" lvl="1" indent="-457200">
              <a:buNone/>
            </a:pPr>
            <a:r>
              <a:rPr lang="en-US" sz="2400" dirty="0"/>
              <a:t>			&lt;!- - </a:t>
            </a:r>
          </a:p>
          <a:p>
            <a:pPr marL="857250" lvl="1" indent="-457200">
              <a:buNone/>
            </a:pPr>
            <a:r>
              <a:rPr lang="en-US" sz="2400" dirty="0"/>
              <a:t>		 java script code</a:t>
            </a:r>
          </a:p>
          <a:p>
            <a:pPr marL="857250" lvl="1" indent="-457200">
              <a:buNone/>
            </a:pPr>
            <a:r>
              <a:rPr lang="en-US" sz="2400" dirty="0"/>
              <a:t>			// - -&gt;</a:t>
            </a:r>
          </a:p>
          <a:p>
            <a:pPr marL="857250" lvl="1" indent="-457200">
              <a:buNone/>
            </a:pPr>
            <a:r>
              <a:rPr lang="en-US" sz="2400" dirty="0"/>
              <a:t>		      &lt;/SCRIPT&gt;</a:t>
            </a:r>
          </a:p>
          <a:p>
            <a:pPr marL="857250" lvl="1" indent="-457200">
              <a:buNone/>
            </a:pPr>
            <a:r>
              <a:rPr lang="en-US" sz="2400" dirty="0"/>
              <a:t>	&lt;/BODY&gt;</a:t>
            </a:r>
          </a:p>
          <a:p>
            <a:pPr marL="857250" lvl="1" indent="-457200">
              <a:buNone/>
            </a:pPr>
            <a:r>
              <a:rPr lang="en-US" sz="2400" dirty="0"/>
              <a:t>&lt;/HTML&gt;</a:t>
            </a:r>
          </a:p>
          <a:p>
            <a:pPr marL="857250" lvl="1" indent="-457200">
              <a:buNone/>
            </a:pPr>
            <a:endParaRPr lang="en-US" sz="2400" dirty="0"/>
          </a:p>
        </p:txBody>
      </p:sp>
      <p:sp>
        <p:nvSpPr>
          <p:cNvPr id="5" name="Footer Placeholder 4"/>
          <p:cNvSpPr>
            <a:spLocks noGrp="1"/>
          </p:cNvSpPr>
          <p:nvPr>
            <p:ph type="ftr" sz="quarter" idx="11"/>
          </p:nvPr>
        </p:nvSpPr>
        <p:spPr>
          <a:xfrm rot="5400000">
            <a:off x="6808788" y="3263900"/>
            <a:ext cx="3859212" cy="228600"/>
          </a:xfrm>
          <a:prstGeom prst="rect">
            <a:avLst/>
          </a:prstGeom>
        </p:spPr>
        <p:txBody>
          <a:bodyPr/>
          <a:lstStyle/>
          <a:p>
            <a:r>
              <a:rPr lang="en-US" dirty="0"/>
              <a:t>JavaScript Introduction</a:t>
            </a:r>
          </a:p>
        </p:txBody>
      </p:sp>
      <p:sp>
        <p:nvSpPr>
          <p:cNvPr id="4" name="Slide Number Placeholder 3"/>
          <p:cNvSpPr>
            <a:spLocks noGrp="1"/>
          </p:cNvSpPr>
          <p:nvPr>
            <p:ph type="sldNum" sz="quarter" idx="12"/>
          </p:nvPr>
        </p:nvSpPr>
        <p:spPr/>
        <p:txBody>
          <a:bodyPr/>
          <a:lstStyle/>
          <a:p>
            <a:fld id="{C82D84A4-78C5-46CA-99F7-4775A69D17F7}"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7620000" cy="1143000"/>
          </a:xfrm>
        </p:spPr>
        <p:txBody>
          <a:bodyPr/>
          <a:lstStyle/>
          <a:p>
            <a:r>
              <a:rPr lang="en-US" b="1" dirty="0"/>
              <a:t>Implementing Java Script: 3 - </a:t>
            </a:r>
            <a:r>
              <a:rPr lang="en-US" sz="2000" b="1" dirty="0">
                <a:solidFill>
                  <a:srgbClr val="0070C0"/>
                </a:solidFill>
              </a:rPr>
              <a:t>In an External Link:</a:t>
            </a:r>
            <a:br>
              <a:rPr lang="en-US" sz="2000" b="1" dirty="0">
                <a:solidFill>
                  <a:srgbClr val="0070C0"/>
                </a:solidFill>
              </a:rPr>
            </a:br>
            <a:endParaRPr lang="en-US" b="1" dirty="0"/>
          </a:p>
        </p:txBody>
      </p:sp>
      <p:sp>
        <p:nvSpPr>
          <p:cNvPr id="3" name="Content Placeholder 2"/>
          <p:cNvSpPr>
            <a:spLocks noGrp="1"/>
          </p:cNvSpPr>
          <p:nvPr>
            <p:ph idx="1"/>
          </p:nvPr>
        </p:nvSpPr>
        <p:spPr>
          <a:xfrm>
            <a:off x="228600" y="1294190"/>
            <a:ext cx="6553200" cy="5213352"/>
          </a:xfrm>
          <a:ln>
            <a:solidFill>
              <a:schemeClr val="tx1"/>
            </a:solidFill>
          </a:ln>
        </p:spPr>
        <p:txBody>
          <a:bodyPr>
            <a:noAutofit/>
          </a:bodyPr>
          <a:lstStyle/>
          <a:p>
            <a:pPr marL="857250" lvl="1" indent="-457200">
              <a:buNone/>
            </a:pPr>
            <a:endParaRPr lang="en-US" sz="2400" dirty="0"/>
          </a:p>
          <a:p>
            <a:pPr marL="857250" lvl="1" indent="-457200">
              <a:buNone/>
            </a:pPr>
            <a:r>
              <a:rPr lang="en-US" sz="2400" dirty="0"/>
              <a:t>&lt;HTML&gt;</a:t>
            </a:r>
          </a:p>
          <a:p>
            <a:pPr marL="857250" lvl="1" indent="-457200">
              <a:buNone/>
            </a:pPr>
            <a:r>
              <a:rPr lang="en-US" sz="2400" dirty="0"/>
              <a:t>        &lt;HEAD&gt;</a:t>
            </a:r>
          </a:p>
          <a:p>
            <a:pPr marL="857250" lvl="1" indent="-457200">
              <a:buNone/>
            </a:pPr>
            <a:r>
              <a:rPr lang="en-US" sz="2400" dirty="0"/>
              <a:t>                &lt;SCRIPT SRC= “myscript.js”&gt;</a:t>
            </a:r>
          </a:p>
          <a:p>
            <a:pPr marL="857250" lvl="1" indent="-457200">
              <a:buNone/>
            </a:pPr>
            <a:r>
              <a:rPr lang="en-US" sz="2400" dirty="0"/>
              <a:t>			&lt;/SCRIPT&gt;</a:t>
            </a:r>
          </a:p>
          <a:p>
            <a:pPr marL="857250" lvl="1" indent="-457200">
              <a:buNone/>
            </a:pPr>
            <a:r>
              <a:rPr lang="en-US" sz="2400" dirty="0"/>
              <a:t>	&lt;/HEAD&gt;</a:t>
            </a:r>
          </a:p>
          <a:p>
            <a:pPr marL="857250" lvl="1" indent="-457200">
              <a:buNone/>
            </a:pPr>
            <a:r>
              <a:rPr lang="en-US" sz="2400" dirty="0"/>
              <a:t>	&lt;BODY&gt;</a:t>
            </a:r>
          </a:p>
          <a:p>
            <a:pPr marL="857250" lvl="1" indent="-457200">
              <a:buNone/>
            </a:pPr>
            <a:r>
              <a:rPr lang="en-US" sz="2400" dirty="0"/>
              <a:t>		  &lt;input TYPE=“Button” </a:t>
            </a:r>
            <a:r>
              <a:rPr lang="en-US" sz="2400" dirty="0" err="1"/>
              <a:t>onclick</a:t>
            </a:r>
            <a:r>
              <a:rPr lang="en-US" sz="2400" dirty="0"/>
              <a:t>=“</a:t>
            </a:r>
            <a:r>
              <a:rPr lang="en-US" sz="2400" dirty="0" err="1"/>
              <a:t>msg</a:t>
            </a:r>
            <a:r>
              <a:rPr lang="en-US" sz="2400" dirty="0"/>
              <a:t>()” value=“Message”&gt;</a:t>
            </a:r>
          </a:p>
          <a:p>
            <a:pPr marL="857250" lvl="1" indent="-457200">
              <a:buNone/>
            </a:pPr>
            <a:r>
              <a:rPr lang="en-US" sz="2400" dirty="0"/>
              <a:t>	&lt;/BODY&gt;</a:t>
            </a:r>
          </a:p>
          <a:p>
            <a:pPr marL="857250" lvl="1" indent="-457200">
              <a:buNone/>
            </a:pPr>
            <a:r>
              <a:rPr lang="en-US" sz="2400" dirty="0"/>
              <a:t>&lt;/HTML&gt;</a:t>
            </a:r>
          </a:p>
        </p:txBody>
      </p:sp>
      <p:sp>
        <p:nvSpPr>
          <p:cNvPr id="4" name="Slide Number Placeholder 3"/>
          <p:cNvSpPr>
            <a:spLocks noGrp="1"/>
          </p:cNvSpPr>
          <p:nvPr>
            <p:ph type="sldNum" sz="quarter" idx="12"/>
          </p:nvPr>
        </p:nvSpPr>
        <p:spPr/>
        <p:txBody>
          <a:bodyPr/>
          <a:lstStyle/>
          <a:p>
            <a:fld id="{C82D84A4-78C5-46CA-99F7-4775A69D17F7}" type="slidenum">
              <a:rPr lang="en-US" smtClean="0"/>
              <a:pPr/>
              <a:t>12</a:t>
            </a:fld>
            <a:endParaRPr lang="en-US"/>
          </a:p>
        </p:txBody>
      </p:sp>
      <p:sp>
        <p:nvSpPr>
          <p:cNvPr id="5" name="TextBox 4"/>
          <p:cNvSpPr txBox="1"/>
          <p:nvPr/>
        </p:nvSpPr>
        <p:spPr>
          <a:xfrm>
            <a:off x="8153400" y="1387680"/>
            <a:ext cx="3505200" cy="1477328"/>
          </a:xfrm>
          <a:prstGeom prst="rect">
            <a:avLst/>
          </a:prstGeom>
          <a:noFill/>
          <a:ln>
            <a:solidFill>
              <a:schemeClr val="tx1"/>
            </a:solidFill>
          </a:ln>
        </p:spPr>
        <p:txBody>
          <a:bodyPr wrap="square" rtlCol="0">
            <a:spAutoFit/>
          </a:bodyPr>
          <a:lstStyle/>
          <a:p>
            <a:pPr marL="857250" lvl="1" indent="-457200">
              <a:buNone/>
            </a:pPr>
            <a:r>
              <a:rPr lang="en-US" sz="2400" dirty="0">
                <a:solidFill>
                  <a:srgbClr val="0070C0"/>
                </a:solidFill>
              </a:rPr>
              <a:t>Myscript.js:</a:t>
            </a:r>
          </a:p>
          <a:p>
            <a:pPr marL="857250" lvl="1" indent="-457200">
              <a:buNone/>
            </a:pPr>
            <a:r>
              <a:rPr lang="en-US" sz="2400" dirty="0"/>
              <a:t>Function </a:t>
            </a:r>
            <a:r>
              <a:rPr lang="en-US" sz="2400" dirty="0" err="1"/>
              <a:t>msg</a:t>
            </a:r>
            <a:r>
              <a:rPr lang="en-US" sz="2400" dirty="0"/>
              <a:t>() </a:t>
            </a:r>
          </a:p>
          <a:p>
            <a:pPr marL="857250" lvl="1" indent="-457200">
              <a:buNone/>
            </a:pPr>
            <a:r>
              <a:rPr lang="en-US" sz="2400" dirty="0"/>
              <a:t>{ alert("Hello") }</a:t>
            </a:r>
          </a:p>
          <a:p>
            <a:endParaRPr lang="en-GB"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7620000" cy="868362"/>
          </a:xfrm>
        </p:spPr>
        <p:txBody>
          <a:bodyPr/>
          <a:lstStyle/>
          <a:p>
            <a:r>
              <a:rPr lang="en-US" b="1" dirty="0"/>
              <a:t>Java Script Syntax Issue</a:t>
            </a:r>
          </a:p>
        </p:txBody>
      </p:sp>
      <p:sp>
        <p:nvSpPr>
          <p:cNvPr id="3" name="Content Placeholder 2"/>
          <p:cNvSpPr>
            <a:spLocks noGrp="1"/>
          </p:cNvSpPr>
          <p:nvPr>
            <p:ph idx="1"/>
          </p:nvPr>
        </p:nvSpPr>
        <p:spPr>
          <a:xfrm>
            <a:off x="533400" y="1371600"/>
            <a:ext cx="10515600" cy="4800600"/>
          </a:xfrm>
        </p:spPr>
        <p:txBody>
          <a:bodyPr/>
          <a:lstStyle/>
          <a:p>
            <a:pPr algn="just">
              <a:lnSpc>
                <a:spcPct val="200000"/>
              </a:lnSpc>
              <a:spcBef>
                <a:spcPct val="25000"/>
              </a:spcBef>
            </a:pPr>
            <a:r>
              <a:rPr lang="en-US" sz="2800" dirty="0">
                <a:latin typeface="Georgia" pitchFamily="18" charset="0"/>
              </a:rPr>
              <a:t>JavaScript commands and names are case sensitive.</a:t>
            </a:r>
          </a:p>
          <a:p>
            <a:pPr algn="just">
              <a:lnSpc>
                <a:spcPct val="200000"/>
              </a:lnSpc>
              <a:spcBef>
                <a:spcPct val="25000"/>
              </a:spcBef>
            </a:pPr>
            <a:r>
              <a:rPr lang="en-US" sz="2800" dirty="0">
                <a:latin typeface="Georgia" pitchFamily="18" charset="0"/>
              </a:rPr>
              <a:t>JavaScript command lines end with a semicolon to separate it from the next command line in the program.</a:t>
            </a:r>
          </a:p>
          <a:p>
            <a:pPr algn="just">
              <a:lnSpc>
                <a:spcPct val="200000"/>
              </a:lnSpc>
              <a:spcBef>
                <a:spcPct val="25000"/>
              </a:spcBef>
            </a:pPr>
            <a:r>
              <a:rPr lang="en-US" sz="2800" dirty="0">
                <a:latin typeface="Georgia" pitchFamily="18" charset="0"/>
              </a:rPr>
              <a:t>semicolons are useful to make your code easier to follow and interpret</a:t>
            </a:r>
          </a:p>
          <a:p>
            <a:pPr algn="just">
              <a:lnSpc>
                <a:spcPct val="200000"/>
              </a:lnSpc>
            </a:pPr>
            <a:endParaRPr lang="en-US" dirty="0"/>
          </a:p>
        </p:txBody>
      </p:sp>
      <p:sp>
        <p:nvSpPr>
          <p:cNvPr id="4" name="Slide Number Placeholder 3"/>
          <p:cNvSpPr>
            <a:spLocks noGrp="1"/>
          </p:cNvSpPr>
          <p:nvPr>
            <p:ph type="sldNum" sz="quarter" idx="12"/>
          </p:nvPr>
        </p:nvSpPr>
        <p:spPr/>
        <p:txBody>
          <a:bodyPr/>
          <a:lstStyle/>
          <a:p>
            <a:fld id="{C82D84A4-78C5-46CA-99F7-4775A69D17F7}"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78607"/>
            <a:ext cx="8229600" cy="706090"/>
          </a:xfrm>
        </p:spPr>
        <p:txBody>
          <a:bodyPr>
            <a:normAutofit/>
          </a:bodyPr>
          <a:lstStyle/>
          <a:p>
            <a:r>
              <a:rPr lang="en-IN" sz="2800" b="1" dirty="0"/>
              <a:t>JavaScript Display Possibilities</a:t>
            </a:r>
          </a:p>
        </p:txBody>
      </p:sp>
      <p:sp>
        <p:nvSpPr>
          <p:cNvPr id="3" name="Content Placeholder 2"/>
          <p:cNvSpPr>
            <a:spLocks noGrp="1"/>
          </p:cNvSpPr>
          <p:nvPr>
            <p:ph idx="1"/>
          </p:nvPr>
        </p:nvSpPr>
        <p:spPr>
          <a:xfrm>
            <a:off x="304800" y="1219201"/>
            <a:ext cx="11277600" cy="4929411"/>
          </a:xfrm>
        </p:spPr>
        <p:txBody>
          <a:bodyPr>
            <a:normAutofit/>
          </a:bodyPr>
          <a:lstStyle/>
          <a:p>
            <a:pPr>
              <a:lnSpc>
                <a:spcPct val="150000"/>
              </a:lnSpc>
            </a:pPr>
            <a:r>
              <a:rPr lang="en-IN" sz="2600" dirty="0">
                <a:latin typeface="Georgia" pitchFamily="18" charset="0"/>
              </a:rPr>
              <a:t>JavaScript does NOT have any built-in print or display functions.</a:t>
            </a:r>
          </a:p>
          <a:p>
            <a:pPr>
              <a:lnSpc>
                <a:spcPct val="150000"/>
              </a:lnSpc>
            </a:pPr>
            <a:r>
              <a:rPr lang="en-IN" sz="2600" dirty="0">
                <a:latin typeface="Georgia" pitchFamily="18" charset="0"/>
              </a:rPr>
              <a:t>JavaScript can "display" data in different ways:</a:t>
            </a:r>
          </a:p>
          <a:p>
            <a:pPr lvl="1">
              <a:lnSpc>
                <a:spcPct val="150000"/>
              </a:lnSpc>
            </a:pPr>
            <a:r>
              <a:rPr lang="en-IN" sz="2600" dirty="0">
                <a:latin typeface="Georgia" pitchFamily="18" charset="0"/>
              </a:rPr>
              <a:t>Writing into an alert box, using </a:t>
            </a:r>
            <a:r>
              <a:rPr lang="en-IN" sz="2600" b="1" dirty="0" err="1">
                <a:latin typeface="Georgia" pitchFamily="18" charset="0"/>
              </a:rPr>
              <a:t>window.alert</a:t>
            </a:r>
            <a:r>
              <a:rPr lang="en-IN" sz="2600" b="1" dirty="0">
                <a:latin typeface="Georgia" pitchFamily="18" charset="0"/>
              </a:rPr>
              <a:t>().</a:t>
            </a:r>
          </a:p>
          <a:p>
            <a:pPr lvl="1">
              <a:lnSpc>
                <a:spcPct val="150000"/>
              </a:lnSpc>
            </a:pPr>
            <a:r>
              <a:rPr lang="en-IN" sz="2600" dirty="0">
                <a:latin typeface="Georgia" pitchFamily="18" charset="0"/>
              </a:rPr>
              <a:t>Writing into the HTML output using </a:t>
            </a:r>
            <a:r>
              <a:rPr lang="en-IN" sz="2600" b="1" dirty="0" err="1">
                <a:latin typeface="Georgia" pitchFamily="18" charset="0"/>
              </a:rPr>
              <a:t>document.write</a:t>
            </a:r>
            <a:r>
              <a:rPr lang="en-IN" sz="2600" b="1" dirty="0">
                <a:latin typeface="Georgia" pitchFamily="18" charset="0"/>
              </a:rPr>
              <a:t>()</a:t>
            </a:r>
            <a:r>
              <a:rPr lang="en-IN" sz="2600" dirty="0">
                <a:latin typeface="Georgia" pitchFamily="18" charset="0"/>
              </a:rPr>
              <a:t>.</a:t>
            </a:r>
          </a:p>
          <a:p>
            <a:pPr lvl="1">
              <a:lnSpc>
                <a:spcPct val="150000"/>
              </a:lnSpc>
            </a:pPr>
            <a:r>
              <a:rPr lang="en-IN" sz="2600" dirty="0">
                <a:latin typeface="Georgia" pitchFamily="18" charset="0"/>
              </a:rPr>
              <a:t>Writing into an HTML element, using</a:t>
            </a:r>
            <a:r>
              <a:rPr lang="en-IN" sz="2600" b="1" dirty="0">
                <a:latin typeface="Georgia" pitchFamily="18" charset="0"/>
              </a:rPr>
              <a:t> </a:t>
            </a:r>
            <a:r>
              <a:rPr lang="en-IN" sz="2600" b="1" dirty="0" err="1">
                <a:latin typeface="Georgia" pitchFamily="18" charset="0"/>
              </a:rPr>
              <a:t>innerHTML</a:t>
            </a:r>
            <a:r>
              <a:rPr lang="en-IN" sz="2600" dirty="0">
                <a:latin typeface="Georgia" pitchFamily="18" charset="0"/>
              </a:rPr>
              <a:t>.</a:t>
            </a:r>
          </a:p>
          <a:p>
            <a:pPr lvl="1">
              <a:lnSpc>
                <a:spcPct val="150000"/>
              </a:lnSpc>
            </a:pPr>
            <a:r>
              <a:rPr lang="en-US" sz="2600" dirty="0">
                <a:latin typeface="Georgia" pitchFamily="18" charset="0"/>
              </a:rPr>
              <a:t>Writing into the browser console, using </a:t>
            </a:r>
            <a:r>
              <a:rPr lang="en-US" sz="2600" b="1" dirty="0">
                <a:latin typeface="Georgia" pitchFamily="18" charset="0"/>
              </a:rPr>
              <a:t>console.log().</a:t>
            </a:r>
            <a:endParaRPr lang="en-IN" sz="2600" b="1" dirty="0">
              <a:latin typeface="Georgia" pitchFamily="18" charset="0"/>
            </a:endParaRPr>
          </a:p>
        </p:txBody>
      </p:sp>
      <p:sp>
        <p:nvSpPr>
          <p:cNvPr id="4" name="Slide Number Placeholder 3"/>
          <p:cNvSpPr>
            <a:spLocks noGrp="1"/>
          </p:cNvSpPr>
          <p:nvPr>
            <p:ph type="sldNum" sz="quarter" idx="12"/>
          </p:nvPr>
        </p:nvSpPr>
        <p:spPr/>
        <p:txBody>
          <a:bodyPr/>
          <a:lstStyle/>
          <a:p>
            <a:fld id="{C82D84A4-78C5-46CA-99F7-4775A69D17F7}" type="slidenum">
              <a:rPr lang="en-US" smtClean="0"/>
              <a:pPr/>
              <a:t>14</a:t>
            </a:fld>
            <a:endParaRPr lang="en-US"/>
          </a:p>
        </p:txBody>
      </p:sp>
    </p:spTree>
    <p:extLst>
      <p:ext uri="{BB962C8B-B14F-4D97-AF65-F5344CB8AC3E}">
        <p14:creationId xmlns:p14="http://schemas.microsoft.com/office/powerpoint/2010/main" val="609023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188463"/>
            <a:ext cx="8229600" cy="706090"/>
          </a:xfrm>
        </p:spPr>
        <p:txBody>
          <a:bodyPr>
            <a:normAutofit/>
          </a:bodyPr>
          <a:lstStyle/>
          <a:p>
            <a:r>
              <a:rPr lang="en-IN" sz="3600" b="1" dirty="0"/>
              <a:t>Example : </a:t>
            </a:r>
            <a:r>
              <a:rPr lang="en-IN" sz="3600" b="1" dirty="0" err="1"/>
              <a:t>window.alert</a:t>
            </a:r>
            <a:r>
              <a:rPr lang="en-IN" sz="3600" b="1" dirty="0"/>
              <a:t>()</a:t>
            </a:r>
            <a:endParaRPr lang="en-IN" sz="3600" dirty="0"/>
          </a:p>
        </p:txBody>
      </p:sp>
      <p:sp>
        <p:nvSpPr>
          <p:cNvPr id="3" name="Content Placeholder 2"/>
          <p:cNvSpPr>
            <a:spLocks noGrp="1"/>
          </p:cNvSpPr>
          <p:nvPr>
            <p:ph idx="1"/>
          </p:nvPr>
        </p:nvSpPr>
        <p:spPr>
          <a:xfrm>
            <a:off x="2057400" y="1354937"/>
            <a:ext cx="8153400" cy="5001419"/>
          </a:xfrm>
        </p:spPr>
        <p:txBody>
          <a:bodyPr>
            <a:normAutofit/>
          </a:bodyPr>
          <a:lstStyle/>
          <a:p>
            <a:pPr marL="0" indent="0">
              <a:buNone/>
            </a:pPr>
            <a:r>
              <a:rPr lang="en-IN" sz="2800" b="1" dirty="0"/>
              <a:t>&lt;!DOCTYPE html&gt;</a:t>
            </a:r>
          </a:p>
          <a:p>
            <a:pPr marL="0" indent="0">
              <a:buNone/>
            </a:pPr>
            <a:r>
              <a:rPr lang="en-IN" sz="2800" b="1" dirty="0"/>
              <a:t>&lt;html&gt;</a:t>
            </a:r>
          </a:p>
          <a:p>
            <a:pPr marL="0" indent="0">
              <a:buNone/>
            </a:pPr>
            <a:r>
              <a:rPr lang="en-IN" sz="2800" b="1" dirty="0"/>
              <a:t>&lt;body&gt;</a:t>
            </a:r>
          </a:p>
          <a:p>
            <a:pPr marL="0" indent="0">
              <a:buNone/>
            </a:pPr>
            <a:r>
              <a:rPr lang="en-IN" sz="2800" b="1" dirty="0"/>
              <a:t>&lt;h1&gt;My First Web Page&lt;/h1&gt;</a:t>
            </a:r>
          </a:p>
          <a:p>
            <a:pPr marL="0" indent="0">
              <a:buNone/>
            </a:pPr>
            <a:r>
              <a:rPr lang="en-IN" sz="2800" b="1" dirty="0"/>
              <a:t>&lt;p&gt;My first paragraph.&lt;/p&gt;</a:t>
            </a:r>
          </a:p>
          <a:p>
            <a:pPr marL="0" indent="0">
              <a:buNone/>
            </a:pPr>
            <a:r>
              <a:rPr lang="en-IN" sz="2800" b="1" dirty="0"/>
              <a:t>&lt;script&gt;</a:t>
            </a:r>
          </a:p>
          <a:p>
            <a:pPr marL="0" indent="0">
              <a:buNone/>
            </a:pPr>
            <a:r>
              <a:rPr lang="en-IN" sz="2800" b="1" dirty="0" err="1"/>
              <a:t>window.alert</a:t>
            </a:r>
            <a:r>
              <a:rPr lang="en-IN" sz="2800" b="1" dirty="0"/>
              <a:t>(5 + 6);</a:t>
            </a:r>
          </a:p>
          <a:p>
            <a:pPr marL="0" indent="0">
              <a:buNone/>
            </a:pPr>
            <a:r>
              <a:rPr lang="en-IN" sz="2800" b="1" dirty="0"/>
              <a:t>&lt;/script&gt;</a:t>
            </a:r>
          </a:p>
          <a:p>
            <a:pPr marL="0" indent="0">
              <a:buNone/>
            </a:pPr>
            <a:r>
              <a:rPr lang="en-IN" sz="2800" b="1" dirty="0"/>
              <a:t>&lt;/body&gt;</a:t>
            </a:r>
          </a:p>
          <a:p>
            <a:pPr marL="0" indent="0">
              <a:buNone/>
            </a:pPr>
            <a:r>
              <a:rPr lang="en-IN" sz="2800" b="1" dirty="0"/>
              <a:t>&lt;/html&gt; </a:t>
            </a:r>
          </a:p>
        </p:txBody>
      </p:sp>
      <p:sp>
        <p:nvSpPr>
          <p:cNvPr id="4" name="Slide Number Placeholder 3"/>
          <p:cNvSpPr>
            <a:spLocks noGrp="1"/>
          </p:cNvSpPr>
          <p:nvPr>
            <p:ph type="sldNum" sz="quarter" idx="12"/>
          </p:nvPr>
        </p:nvSpPr>
        <p:spPr/>
        <p:txBody>
          <a:bodyPr/>
          <a:lstStyle/>
          <a:p>
            <a:fld id="{C82D84A4-78C5-46CA-99F7-4775A69D17F7}" type="slidenum">
              <a:rPr lang="en-US" smtClean="0"/>
              <a:pPr/>
              <a:t>15</a:t>
            </a:fld>
            <a:endParaRPr lang="en-US"/>
          </a:p>
        </p:txBody>
      </p:sp>
    </p:spTree>
    <p:extLst>
      <p:ext uri="{BB962C8B-B14F-4D97-AF65-F5344CB8AC3E}">
        <p14:creationId xmlns:p14="http://schemas.microsoft.com/office/powerpoint/2010/main" val="33462686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188463"/>
            <a:ext cx="8229600" cy="706090"/>
          </a:xfrm>
        </p:spPr>
        <p:txBody>
          <a:bodyPr>
            <a:normAutofit/>
          </a:bodyPr>
          <a:lstStyle/>
          <a:p>
            <a:r>
              <a:rPr lang="en-IN" sz="3600" b="1" dirty="0"/>
              <a:t>Example : </a:t>
            </a:r>
            <a:r>
              <a:rPr lang="en-IN" sz="3600" b="1" dirty="0" err="1"/>
              <a:t>window.alert</a:t>
            </a:r>
            <a:r>
              <a:rPr lang="en-IN" sz="3600" b="1" dirty="0"/>
              <a:t>()</a:t>
            </a:r>
            <a:endParaRPr lang="en-IN" sz="3600" dirty="0"/>
          </a:p>
        </p:txBody>
      </p:sp>
      <p:pic>
        <p:nvPicPr>
          <p:cNvPr id="5" name="Content Placeholder 4"/>
          <p:cNvPicPr>
            <a:picLocks noGrp="1" noChangeAspect="1"/>
          </p:cNvPicPr>
          <p:nvPr>
            <p:ph idx="1"/>
          </p:nvPr>
        </p:nvPicPr>
        <p:blipFill>
          <a:blip r:embed="rId2"/>
          <a:stretch>
            <a:fillRect/>
          </a:stretch>
        </p:blipFill>
        <p:spPr>
          <a:xfrm>
            <a:off x="1600200" y="1371600"/>
            <a:ext cx="9334244" cy="4114800"/>
          </a:xfrm>
          <a:prstGeom prst="rect">
            <a:avLst/>
          </a:prstGeom>
        </p:spPr>
      </p:pic>
      <p:sp>
        <p:nvSpPr>
          <p:cNvPr id="4" name="Slide Number Placeholder 3"/>
          <p:cNvSpPr>
            <a:spLocks noGrp="1"/>
          </p:cNvSpPr>
          <p:nvPr>
            <p:ph type="sldNum" sz="quarter" idx="12"/>
          </p:nvPr>
        </p:nvSpPr>
        <p:spPr/>
        <p:txBody>
          <a:bodyPr/>
          <a:lstStyle/>
          <a:p>
            <a:fld id="{C82D84A4-78C5-46CA-99F7-4775A69D17F7}" type="slidenum">
              <a:rPr lang="en-US" smtClean="0"/>
              <a:pPr/>
              <a:t>16</a:t>
            </a:fld>
            <a:endParaRPr lang="en-US"/>
          </a:p>
        </p:txBody>
      </p:sp>
    </p:spTree>
    <p:extLst>
      <p:ext uri="{BB962C8B-B14F-4D97-AF65-F5344CB8AC3E}">
        <p14:creationId xmlns:p14="http://schemas.microsoft.com/office/powerpoint/2010/main" val="40478477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332479"/>
            <a:ext cx="8229600" cy="706090"/>
          </a:xfrm>
        </p:spPr>
        <p:txBody>
          <a:bodyPr>
            <a:normAutofit/>
          </a:bodyPr>
          <a:lstStyle/>
          <a:p>
            <a:r>
              <a:rPr lang="en-IN" sz="3200" dirty="0"/>
              <a:t>Example: </a:t>
            </a:r>
            <a:r>
              <a:rPr lang="en-IN" sz="3200" dirty="0" err="1"/>
              <a:t>document.write</a:t>
            </a:r>
            <a:r>
              <a:rPr lang="en-IN" sz="3200" dirty="0"/>
              <a:t>()</a:t>
            </a:r>
          </a:p>
        </p:txBody>
      </p:sp>
      <p:sp>
        <p:nvSpPr>
          <p:cNvPr id="3" name="Content Placeholder 2"/>
          <p:cNvSpPr>
            <a:spLocks noGrp="1"/>
          </p:cNvSpPr>
          <p:nvPr>
            <p:ph idx="1"/>
          </p:nvPr>
        </p:nvSpPr>
        <p:spPr>
          <a:xfrm>
            <a:off x="685800" y="1268761"/>
            <a:ext cx="10820400" cy="4857403"/>
          </a:xfrm>
        </p:spPr>
        <p:txBody>
          <a:bodyPr>
            <a:noAutofit/>
          </a:bodyPr>
          <a:lstStyle/>
          <a:p>
            <a:pPr marL="0" indent="0">
              <a:buNone/>
            </a:pPr>
            <a:r>
              <a:rPr lang="en-IN" sz="3200" dirty="0"/>
              <a:t>&lt;html&gt;</a:t>
            </a:r>
          </a:p>
          <a:p>
            <a:pPr marL="0" indent="0">
              <a:buNone/>
            </a:pPr>
            <a:r>
              <a:rPr lang="en-IN" sz="3200" dirty="0"/>
              <a:t>&lt;body&gt;</a:t>
            </a:r>
          </a:p>
          <a:p>
            <a:pPr marL="0" indent="0">
              <a:buNone/>
            </a:pPr>
            <a:r>
              <a:rPr lang="en-IN" sz="3200" dirty="0"/>
              <a:t>&lt;h1&gt;My First Web Page&lt;/h1&gt;</a:t>
            </a:r>
          </a:p>
          <a:p>
            <a:pPr marL="0" indent="0">
              <a:buNone/>
            </a:pPr>
            <a:r>
              <a:rPr lang="en-IN" sz="3200" dirty="0"/>
              <a:t>&lt;p&gt;My first paragraph.&lt;/p&gt;</a:t>
            </a:r>
          </a:p>
          <a:p>
            <a:pPr marL="0" indent="0">
              <a:buNone/>
            </a:pPr>
            <a:r>
              <a:rPr lang="en-IN" sz="3200" dirty="0"/>
              <a:t>&lt;button type="button“ </a:t>
            </a:r>
            <a:r>
              <a:rPr lang="en-IN" sz="3200" dirty="0" err="1"/>
              <a:t>onclick</a:t>
            </a:r>
            <a:r>
              <a:rPr lang="en-IN" sz="3200" dirty="0"/>
              <a:t>=“</a:t>
            </a:r>
            <a:r>
              <a:rPr lang="en-IN" sz="3200" dirty="0" err="1"/>
              <a:t>document.write</a:t>
            </a:r>
            <a:r>
              <a:rPr lang="en-IN" sz="3200" dirty="0"/>
              <a:t>(5 + 6)"&gt;</a:t>
            </a:r>
          </a:p>
          <a:p>
            <a:pPr marL="0" indent="0">
              <a:buNone/>
            </a:pPr>
            <a:r>
              <a:rPr lang="en-IN" sz="3200" dirty="0"/>
              <a:t>Try it</a:t>
            </a:r>
          </a:p>
          <a:p>
            <a:pPr marL="0" indent="0">
              <a:buNone/>
            </a:pPr>
            <a:r>
              <a:rPr lang="en-IN" sz="3200" dirty="0"/>
              <a:t>&lt;/button&gt;</a:t>
            </a:r>
          </a:p>
          <a:p>
            <a:pPr marL="0" indent="0">
              <a:buNone/>
            </a:pPr>
            <a:r>
              <a:rPr lang="en-IN" sz="3200" dirty="0"/>
              <a:t>&lt;/body&gt;</a:t>
            </a:r>
          </a:p>
          <a:p>
            <a:pPr marL="0" indent="0">
              <a:buNone/>
            </a:pPr>
            <a:r>
              <a:rPr lang="en-IN" sz="3200" dirty="0"/>
              <a:t>&lt;/html&gt; </a:t>
            </a:r>
          </a:p>
          <a:p>
            <a:pPr marL="0" indent="0">
              <a:buNone/>
            </a:pPr>
            <a:endParaRPr lang="en-IN" sz="3200" dirty="0"/>
          </a:p>
        </p:txBody>
      </p:sp>
      <p:sp>
        <p:nvSpPr>
          <p:cNvPr id="4" name="Slide Number Placeholder 3"/>
          <p:cNvSpPr>
            <a:spLocks noGrp="1"/>
          </p:cNvSpPr>
          <p:nvPr>
            <p:ph type="sldNum" sz="quarter" idx="12"/>
          </p:nvPr>
        </p:nvSpPr>
        <p:spPr/>
        <p:txBody>
          <a:bodyPr/>
          <a:lstStyle/>
          <a:p>
            <a:fld id="{C82D84A4-78C5-46CA-99F7-4775A69D17F7}" type="slidenum">
              <a:rPr lang="en-US" smtClean="0"/>
              <a:pPr/>
              <a:t>17</a:t>
            </a:fld>
            <a:endParaRPr lang="en-US"/>
          </a:p>
        </p:txBody>
      </p:sp>
    </p:spTree>
    <p:extLst>
      <p:ext uri="{BB962C8B-B14F-4D97-AF65-F5344CB8AC3E}">
        <p14:creationId xmlns:p14="http://schemas.microsoft.com/office/powerpoint/2010/main" val="4164624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524000"/>
            <a:ext cx="5380021" cy="29102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7457" y="4800600"/>
            <a:ext cx="2078153" cy="139611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Slide Number Placeholder 5"/>
          <p:cNvSpPr>
            <a:spLocks noGrp="1"/>
          </p:cNvSpPr>
          <p:nvPr>
            <p:ph type="sldNum" sz="quarter" idx="12"/>
          </p:nvPr>
        </p:nvSpPr>
        <p:spPr/>
        <p:txBody>
          <a:bodyPr/>
          <a:lstStyle/>
          <a:p>
            <a:fld id="{C82D84A4-78C5-46CA-99F7-4775A69D17F7}" type="slidenum">
              <a:rPr lang="en-US" smtClean="0"/>
              <a:pPr/>
              <a:t>18</a:t>
            </a:fld>
            <a:endParaRPr lang="en-US"/>
          </a:p>
        </p:txBody>
      </p:sp>
      <p:sp>
        <p:nvSpPr>
          <p:cNvPr id="7" name="Title 1"/>
          <p:cNvSpPr txBox="1">
            <a:spLocks/>
          </p:cNvSpPr>
          <p:nvPr/>
        </p:nvSpPr>
        <p:spPr>
          <a:xfrm>
            <a:off x="1676400" y="332479"/>
            <a:ext cx="8229600" cy="706090"/>
          </a:xfrm>
          <a:prstGeom prst="rect">
            <a:avLst/>
          </a:prstGeom>
        </p:spPr>
        <p:txBody>
          <a:bodyPr>
            <a:normAutofit/>
          </a:bodyPr>
          <a:lstStyle>
            <a:lvl1pPr algn="ctr" defTabSz="514350" rtl="0" eaLnBrk="1" latinLnBrk="0" hangingPunct="1">
              <a:lnSpc>
                <a:spcPct val="90000"/>
              </a:lnSpc>
              <a:spcBef>
                <a:spcPct val="0"/>
              </a:spcBef>
              <a:buNone/>
              <a:defRPr sz="2250" kern="1200">
                <a:solidFill>
                  <a:schemeClr val="bg1"/>
                </a:solidFill>
                <a:latin typeface="Candara" panose="020E0502030303020204" pitchFamily="34" charset="0"/>
                <a:ea typeface="+mj-ea"/>
                <a:cs typeface="+mj-cs"/>
              </a:defRPr>
            </a:lvl1pPr>
          </a:lstStyle>
          <a:p>
            <a:r>
              <a:rPr lang="en-IN" sz="3200"/>
              <a:t>Example: document.write()</a:t>
            </a:r>
            <a:endParaRPr lang="en-IN" sz="3200" dirty="0"/>
          </a:p>
        </p:txBody>
      </p:sp>
    </p:spTree>
    <p:extLst>
      <p:ext uri="{BB962C8B-B14F-4D97-AF65-F5344CB8AC3E}">
        <p14:creationId xmlns:p14="http://schemas.microsoft.com/office/powerpoint/2010/main" val="15692961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04800"/>
            <a:ext cx="7924800" cy="634082"/>
          </a:xfrm>
        </p:spPr>
        <p:txBody>
          <a:bodyPr>
            <a:noAutofit/>
          </a:bodyPr>
          <a:lstStyle/>
          <a:p>
            <a:r>
              <a:rPr lang="en-IN" sz="4000" dirty="0"/>
              <a:t>Example: </a:t>
            </a:r>
            <a:r>
              <a:rPr lang="en-IN" sz="4000" dirty="0" err="1"/>
              <a:t>innerHTML</a:t>
            </a:r>
            <a:endParaRPr lang="en-IN" sz="4000" dirty="0"/>
          </a:p>
        </p:txBody>
      </p:sp>
      <p:sp>
        <p:nvSpPr>
          <p:cNvPr id="3" name="Content Placeholder 2"/>
          <p:cNvSpPr>
            <a:spLocks noGrp="1"/>
          </p:cNvSpPr>
          <p:nvPr>
            <p:ph idx="1"/>
          </p:nvPr>
        </p:nvSpPr>
        <p:spPr>
          <a:xfrm>
            <a:off x="533400" y="1143000"/>
            <a:ext cx="11353800" cy="5180384"/>
          </a:xfrm>
        </p:spPr>
        <p:txBody>
          <a:bodyPr>
            <a:noAutofit/>
          </a:bodyPr>
          <a:lstStyle/>
          <a:p>
            <a:pPr marL="0" indent="0">
              <a:lnSpc>
                <a:spcPct val="100000"/>
              </a:lnSpc>
              <a:buNone/>
            </a:pPr>
            <a:r>
              <a:rPr lang="en-IN" sz="2700" dirty="0"/>
              <a:t>&lt;html&gt;</a:t>
            </a:r>
          </a:p>
          <a:p>
            <a:pPr marL="0" indent="0">
              <a:lnSpc>
                <a:spcPct val="100000"/>
              </a:lnSpc>
              <a:buNone/>
            </a:pPr>
            <a:r>
              <a:rPr lang="en-IN" sz="2700" dirty="0"/>
              <a:t> &lt;body&gt;</a:t>
            </a:r>
          </a:p>
          <a:p>
            <a:pPr marL="0" indent="0">
              <a:lnSpc>
                <a:spcPct val="100000"/>
              </a:lnSpc>
              <a:buNone/>
            </a:pPr>
            <a:r>
              <a:rPr lang="en-IN" sz="2700" dirty="0"/>
              <a:t>&lt;h1&gt;My First Web Page&lt;/h1&gt;</a:t>
            </a:r>
          </a:p>
          <a:p>
            <a:pPr marL="0" indent="0">
              <a:lnSpc>
                <a:spcPct val="100000"/>
              </a:lnSpc>
              <a:buNone/>
            </a:pPr>
            <a:r>
              <a:rPr lang="en-IN" sz="2700" dirty="0"/>
              <a:t>&lt;p&gt;My First Paragraph.&lt;/p&gt;</a:t>
            </a:r>
          </a:p>
          <a:p>
            <a:pPr marL="0" indent="0">
              <a:lnSpc>
                <a:spcPct val="100000"/>
              </a:lnSpc>
              <a:buNone/>
            </a:pPr>
            <a:r>
              <a:rPr lang="en-IN" sz="2700" dirty="0"/>
              <a:t>&lt;p id="demo"&gt;&lt;/p&gt;</a:t>
            </a:r>
          </a:p>
          <a:p>
            <a:pPr marL="0" indent="0">
              <a:lnSpc>
                <a:spcPct val="100000"/>
              </a:lnSpc>
              <a:buNone/>
            </a:pPr>
            <a:r>
              <a:rPr lang="en-IN" sz="2700" dirty="0"/>
              <a:t>&lt;script&gt;</a:t>
            </a:r>
          </a:p>
          <a:p>
            <a:pPr marL="0" indent="0">
              <a:lnSpc>
                <a:spcPct val="100000"/>
              </a:lnSpc>
              <a:buNone/>
            </a:pPr>
            <a:r>
              <a:rPr lang="en-IN" sz="2700" dirty="0" err="1"/>
              <a:t>document.getElementById</a:t>
            </a:r>
            <a:r>
              <a:rPr lang="en-IN" sz="2700" dirty="0"/>
              <a:t>("demo") .</a:t>
            </a:r>
            <a:r>
              <a:rPr lang="en-IN" sz="2700" dirty="0" err="1"/>
              <a:t>innerHTML</a:t>
            </a:r>
            <a:r>
              <a:rPr lang="en-IN" sz="2700" dirty="0"/>
              <a:t> = 5 + 6;</a:t>
            </a:r>
          </a:p>
          <a:p>
            <a:pPr marL="0" indent="0">
              <a:lnSpc>
                <a:spcPct val="100000"/>
              </a:lnSpc>
              <a:buNone/>
            </a:pPr>
            <a:r>
              <a:rPr lang="en-IN" sz="2700" dirty="0"/>
              <a:t>&lt;/script&gt;</a:t>
            </a:r>
          </a:p>
          <a:p>
            <a:pPr marL="0" indent="0">
              <a:lnSpc>
                <a:spcPct val="100000"/>
              </a:lnSpc>
              <a:buNone/>
            </a:pPr>
            <a:r>
              <a:rPr lang="en-IN" sz="2700" dirty="0"/>
              <a:t>&lt;/body&gt;</a:t>
            </a:r>
          </a:p>
          <a:p>
            <a:pPr marL="0" indent="0">
              <a:lnSpc>
                <a:spcPct val="100000"/>
              </a:lnSpc>
              <a:buNone/>
            </a:pPr>
            <a:r>
              <a:rPr lang="en-IN" sz="2700" dirty="0"/>
              <a:t>&lt;/html&gt; </a:t>
            </a:r>
          </a:p>
        </p:txBody>
      </p:sp>
      <p:sp>
        <p:nvSpPr>
          <p:cNvPr id="4" name="Slide Number Placeholder 3"/>
          <p:cNvSpPr>
            <a:spLocks noGrp="1"/>
          </p:cNvSpPr>
          <p:nvPr>
            <p:ph type="sldNum" sz="quarter" idx="12"/>
          </p:nvPr>
        </p:nvSpPr>
        <p:spPr/>
        <p:txBody>
          <a:bodyPr/>
          <a:lstStyle/>
          <a:p>
            <a:fld id="{C82D84A4-78C5-46CA-99F7-4775A69D17F7}" type="slidenum">
              <a:rPr lang="en-US" smtClean="0"/>
              <a:pPr/>
              <a:t>19</a:t>
            </a:fld>
            <a:endParaRPr lang="en-US"/>
          </a:p>
        </p:txBody>
      </p:sp>
    </p:spTree>
    <p:extLst>
      <p:ext uri="{BB962C8B-B14F-4D97-AF65-F5344CB8AC3E}">
        <p14:creationId xmlns:p14="http://schemas.microsoft.com/office/powerpoint/2010/main" val="504304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7620000" cy="792162"/>
          </a:xfrm>
        </p:spPr>
        <p:txBody>
          <a:bodyPr/>
          <a:lstStyle/>
          <a:p>
            <a:r>
              <a:rPr lang="en-US" dirty="0"/>
              <a:t>What is Java Script ?</a:t>
            </a:r>
          </a:p>
        </p:txBody>
      </p:sp>
      <p:sp>
        <p:nvSpPr>
          <p:cNvPr id="3" name="Content Placeholder 2"/>
          <p:cNvSpPr>
            <a:spLocks noGrp="1"/>
          </p:cNvSpPr>
          <p:nvPr>
            <p:ph idx="1"/>
          </p:nvPr>
        </p:nvSpPr>
        <p:spPr>
          <a:xfrm>
            <a:off x="685800" y="1259546"/>
            <a:ext cx="11049000" cy="5096810"/>
          </a:xfrm>
        </p:spPr>
        <p:txBody>
          <a:bodyPr>
            <a:normAutofit/>
          </a:bodyPr>
          <a:lstStyle/>
          <a:p>
            <a:pPr algn="just">
              <a:lnSpc>
                <a:spcPct val="150000"/>
              </a:lnSpc>
            </a:pPr>
            <a:r>
              <a:rPr lang="en-US" sz="2400" dirty="0">
                <a:latin typeface="Georgia" pitchFamily="18" charset="0"/>
              </a:rPr>
              <a:t>JavaScript is a client-side scripting/server </a:t>
            </a:r>
            <a:r>
              <a:rPr lang="en-US" sz="2400">
                <a:latin typeface="Georgia" pitchFamily="18" charset="0"/>
              </a:rPr>
              <a:t>side scripting </a:t>
            </a:r>
            <a:r>
              <a:rPr lang="en-US" sz="2400" dirty="0">
                <a:latin typeface="Georgia" pitchFamily="18" charset="0"/>
              </a:rPr>
              <a:t>language.</a:t>
            </a:r>
          </a:p>
          <a:p>
            <a:pPr algn="just">
              <a:lnSpc>
                <a:spcPct val="150000"/>
              </a:lnSpc>
            </a:pPr>
            <a:r>
              <a:rPr lang="en-US" sz="2400" dirty="0">
                <a:latin typeface="Georgia" pitchFamily="18" charset="0"/>
              </a:rPr>
              <a:t>JavaScript is programming code that can be inserted into HTML pages.</a:t>
            </a:r>
          </a:p>
          <a:p>
            <a:pPr algn="just">
              <a:lnSpc>
                <a:spcPct val="150000"/>
              </a:lnSpc>
            </a:pPr>
            <a:r>
              <a:rPr lang="en-US" sz="2400" dirty="0">
                <a:latin typeface="Georgia" pitchFamily="18" charset="0"/>
              </a:rPr>
              <a:t>JavaScript inserted into HTML pages, can be executed by all modern web browsers. </a:t>
            </a:r>
          </a:p>
          <a:p>
            <a:pPr algn="just">
              <a:lnSpc>
                <a:spcPct val="150000"/>
              </a:lnSpc>
            </a:pPr>
            <a:r>
              <a:rPr lang="en-US" sz="2400" dirty="0">
                <a:latin typeface="Georgia" pitchFamily="18" charset="0"/>
              </a:rPr>
              <a:t>Java Script can enhance the dynamics and interactive features of your page by allowing you to perform calculations, check forms, write interactive games, add special effects, customize graphics selections, create security passwords and more.</a:t>
            </a:r>
          </a:p>
        </p:txBody>
      </p:sp>
      <p:sp>
        <p:nvSpPr>
          <p:cNvPr id="4" name="Slide Number Placeholder 3"/>
          <p:cNvSpPr>
            <a:spLocks noGrp="1"/>
          </p:cNvSpPr>
          <p:nvPr>
            <p:ph type="sldNum" sz="quarter" idx="12"/>
          </p:nvPr>
        </p:nvSpPr>
        <p:spPr/>
        <p:txBody>
          <a:bodyPr/>
          <a:lstStyle/>
          <a:p>
            <a:fld id="{C82D84A4-78C5-46CA-99F7-4775A69D17F7}"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1" y="1219200"/>
            <a:ext cx="5808919" cy="3581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itle 1"/>
          <p:cNvSpPr>
            <a:spLocks noGrp="1"/>
          </p:cNvSpPr>
          <p:nvPr>
            <p:ph type="title"/>
          </p:nvPr>
        </p:nvSpPr>
        <p:spPr>
          <a:xfrm>
            <a:off x="1219200" y="304800"/>
            <a:ext cx="7924800" cy="634082"/>
          </a:xfrm>
        </p:spPr>
        <p:txBody>
          <a:bodyPr>
            <a:noAutofit/>
          </a:bodyPr>
          <a:lstStyle/>
          <a:p>
            <a:r>
              <a:rPr lang="en-IN" sz="4000" dirty="0"/>
              <a:t>Example: </a:t>
            </a:r>
            <a:r>
              <a:rPr lang="en-IN" sz="4000" dirty="0" err="1"/>
              <a:t>innerHTML</a:t>
            </a:r>
            <a:endParaRPr lang="en-IN" sz="4000" dirty="0"/>
          </a:p>
        </p:txBody>
      </p:sp>
      <p:sp>
        <p:nvSpPr>
          <p:cNvPr id="6" name="Slide Number Placeholder 5"/>
          <p:cNvSpPr>
            <a:spLocks noGrp="1"/>
          </p:cNvSpPr>
          <p:nvPr>
            <p:ph type="sldNum" sz="quarter" idx="12"/>
          </p:nvPr>
        </p:nvSpPr>
        <p:spPr/>
        <p:txBody>
          <a:bodyPr/>
          <a:lstStyle/>
          <a:p>
            <a:fld id="{C82D84A4-78C5-46CA-99F7-4775A69D17F7}" type="slidenum">
              <a:rPr lang="en-US" smtClean="0"/>
              <a:pPr/>
              <a:t>20</a:t>
            </a:fld>
            <a:endParaRPr lang="en-US"/>
          </a:p>
        </p:txBody>
      </p:sp>
    </p:spTree>
    <p:extLst>
      <p:ext uri="{BB962C8B-B14F-4D97-AF65-F5344CB8AC3E}">
        <p14:creationId xmlns:p14="http://schemas.microsoft.com/office/powerpoint/2010/main" val="13880160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04800"/>
            <a:ext cx="7924800" cy="634082"/>
          </a:xfrm>
        </p:spPr>
        <p:txBody>
          <a:bodyPr>
            <a:noAutofit/>
          </a:bodyPr>
          <a:lstStyle/>
          <a:p>
            <a:r>
              <a:rPr lang="en-IN" sz="4000" dirty="0"/>
              <a:t>Example: console.log()</a:t>
            </a:r>
          </a:p>
        </p:txBody>
      </p:sp>
      <p:sp>
        <p:nvSpPr>
          <p:cNvPr id="3" name="Content Placeholder 2"/>
          <p:cNvSpPr>
            <a:spLocks noGrp="1"/>
          </p:cNvSpPr>
          <p:nvPr>
            <p:ph idx="1"/>
          </p:nvPr>
        </p:nvSpPr>
        <p:spPr>
          <a:xfrm>
            <a:off x="533400" y="1143000"/>
            <a:ext cx="11353800" cy="5180384"/>
          </a:xfrm>
        </p:spPr>
        <p:txBody>
          <a:bodyPr>
            <a:noAutofit/>
          </a:bodyPr>
          <a:lstStyle/>
          <a:p>
            <a:pPr marL="0" indent="0">
              <a:lnSpc>
                <a:spcPct val="100000"/>
              </a:lnSpc>
              <a:buNone/>
            </a:pPr>
            <a:r>
              <a:rPr lang="en-US" sz="2800" dirty="0"/>
              <a:t>&lt;!DOCTYPE html&gt;</a:t>
            </a:r>
            <a:br>
              <a:rPr lang="en-US" sz="2800" dirty="0"/>
            </a:br>
            <a:r>
              <a:rPr lang="en-US" sz="2800" dirty="0"/>
              <a:t>&lt;html&gt;</a:t>
            </a:r>
            <a:br>
              <a:rPr lang="en-US" sz="2800" dirty="0"/>
            </a:br>
            <a:r>
              <a:rPr lang="en-US" sz="2800" dirty="0"/>
              <a:t>&lt;body&gt;</a:t>
            </a:r>
            <a:br>
              <a:rPr lang="en-US" sz="2800" dirty="0"/>
            </a:br>
            <a:br>
              <a:rPr lang="en-US" sz="2800" dirty="0"/>
            </a:br>
            <a:r>
              <a:rPr lang="en-US" sz="2800" dirty="0"/>
              <a:t>&lt;script&gt;</a:t>
            </a:r>
            <a:br>
              <a:rPr lang="en-US" sz="2800" dirty="0"/>
            </a:br>
            <a:r>
              <a:rPr lang="en-US" sz="2800" dirty="0"/>
              <a:t>console.log(5 + 6);</a:t>
            </a:r>
            <a:br>
              <a:rPr lang="en-US" sz="2800" dirty="0"/>
            </a:br>
            <a:r>
              <a:rPr lang="en-US" sz="2800" dirty="0"/>
              <a:t>&lt;/script&gt;</a:t>
            </a:r>
            <a:br>
              <a:rPr lang="en-US" sz="2800" dirty="0"/>
            </a:br>
            <a:br>
              <a:rPr lang="en-US" sz="2800" dirty="0"/>
            </a:br>
            <a:r>
              <a:rPr lang="en-US" sz="2800" dirty="0"/>
              <a:t>&lt;/body&gt;</a:t>
            </a:r>
            <a:br>
              <a:rPr lang="en-US" sz="2800" dirty="0"/>
            </a:br>
            <a:r>
              <a:rPr lang="en-US" sz="2800" dirty="0"/>
              <a:t>&lt;/html&gt;</a:t>
            </a:r>
            <a:endParaRPr lang="en-IN" sz="2700" dirty="0"/>
          </a:p>
        </p:txBody>
      </p:sp>
      <p:sp>
        <p:nvSpPr>
          <p:cNvPr id="4" name="Slide Number Placeholder 3"/>
          <p:cNvSpPr>
            <a:spLocks noGrp="1"/>
          </p:cNvSpPr>
          <p:nvPr>
            <p:ph type="sldNum" sz="quarter" idx="12"/>
          </p:nvPr>
        </p:nvSpPr>
        <p:spPr/>
        <p:txBody>
          <a:bodyPr/>
          <a:lstStyle/>
          <a:p>
            <a:fld id="{C82D84A4-78C5-46CA-99F7-4775A69D17F7}" type="slidenum">
              <a:rPr lang="en-US" smtClean="0"/>
              <a:pPr/>
              <a:t>21</a:t>
            </a:fld>
            <a:endParaRPr lang="en-US"/>
          </a:p>
        </p:txBody>
      </p:sp>
    </p:spTree>
    <p:extLst>
      <p:ext uri="{BB962C8B-B14F-4D97-AF65-F5344CB8AC3E}">
        <p14:creationId xmlns:p14="http://schemas.microsoft.com/office/powerpoint/2010/main" val="28013482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04800"/>
            <a:ext cx="7924800" cy="634082"/>
          </a:xfrm>
        </p:spPr>
        <p:txBody>
          <a:bodyPr>
            <a:noAutofit/>
          </a:bodyPr>
          <a:lstStyle/>
          <a:p>
            <a:r>
              <a:rPr lang="en-IN" sz="4000" dirty="0"/>
              <a:t>Example: console.log()</a:t>
            </a:r>
          </a:p>
        </p:txBody>
      </p:sp>
      <p:sp>
        <p:nvSpPr>
          <p:cNvPr id="3" name="Content Placeholder 2"/>
          <p:cNvSpPr>
            <a:spLocks noGrp="1"/>
          </p:cNvSpPr>
          <p:nvPr>
            <p:ph idx="1"/>
          </p:nvPr>
        </p:nvSpPr>
        <p:spPr>
          <a:xfrm>
            <a:off x="533400" y="1143000"/>
            <a:ext cx="11353800" cy="5180384"/>
          </a:xfrm>
        </p:spPr>
        <p:txBody>
          <a:bodyPr>
            <a:noAutofit/>
          </a:bodyPr>
          <a:lstStyle/>
          <a:p>
            <a:pPr>
              <a:lnSpc>
                <a:spcPct val="150000"/>
              </a:lnSpc>
            </a:pPr>
            <a:r>
              <a:rPr lang="en-US" sz="2700" dirty="0"/>
              <a:t>For debugging purposes, you can call the console.log() method in the browser to display data.</a:t>
            </a:r>
          </a:p>
          <a:p>
            <a:pPr>
              <a:lnSpc>
                <a:spcPct val="150000"/>
              </a:lnSpc>
            </a:pPr>
            <a:r>
              <a:rPr lang="en-US" sz="2800" b="1" dirty="0"/>
              <a:t>Activate Debugging</a:t>
            </a:r>
          </a:p>
          <a:p>
            <a:pPr lvl="1">
              <a:lnSpc>
                <a:spcPct val="150000"/>
              </a:lnSpc>
            </a:pPr>
            <a:r>
              <a:rPr lang="en-US" sz="2800" dirty="0"/>
              <a:t>F12 on your keyboard will activate debugging.</a:t>
            </a:r>
          </a:p>
          <a:p>
            <a:pPr lvl="1">
              <a:lnSpc>
                <a:spcPct val="150000"/>
              </a:lnSpc>
            </a:pPr>
            <a:r>
              <a:rPr lang="en-US" sz="2800" dirty="0"/>
              <a:t>Then select "Console" in the debugger menu.</a:t>
            </a:r>
          </a:p>
          <a:p>
            <a:pPr lvl="1">
              <a:lnSpc>
                <a:spcPct val="150000"/>
              </a:lnSpc>
            </a:pPr>
            <a:r>
              <a:rPr lang="en-US" sz="2800" dirty="0"/>
              <a:t>Then click Run again.</a:t>
            </a:r>
          </a:p>
          <a:p>
            <a:pPr marL="0" indent="0">
              <a:lnSpc>
                <a:spcPct val="150000"/>
              </a:lnSpc>
              <a:buNone/>
            </a:pPr>
            <a:endParaRPr lang="en-IN" sz="2700" dirty="0"/>
          </a:p>
        </p:txBody>
      </p:sp>
      <p:sp>
        <p:nvSpPr>
          <p:cNvPr id="4" name="Slide Number Placeholder 3"/>
          <p:cNvSpPr>
            <a:spLocks noGrp="1"/>
          </p:cNvSpPr>
          <p:nvPr>
            <p:ph type="sldNum" sz="quarter" idx="12"/>
          </p:nvPr>
        </p:nvSpPr>
        <p:spPr/>
        <p:txBody>
          <a:bodyPr/>
          <a:lstStyle/>
          <a:p>
            <a:fld id="{C82D84A4-78C5-46CA-99F7-4775A69D17F7}" type="slidenum">
              <a:rPr lang="en-US" smtClean="0"/>
              <a:pPr/>
              <a:t>22</a:t>
            </a:fld>
            <a:endParaRPr lang="en-US"/>
          </a:p>
        </p:txBody>
      </p:sp>
    </p:spTree>
    <p:extLst>
      <p:ext uri="{BB962C8B-B14F-4D97-AF65-F5344CB8AC3E}">
        <p14:creationId xmlns:p14="http://schemas.microsoft.com/office/powerpoint/2010/main" val="20444803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7620000" cy="868362"/>
          </a:xfrm>
        </p:spPr>
        <p:txBody>
          <a:bodyPr>
            <a:noAutofit/>
          </a:bodyPr>
          <a:lstStyle/>
          <a:p>
            <a:r>
              <a:rPr lang="en-US" sz="4000" b="1" dirty="0"/>
              <a:t>Working with Variables &amp; Data</a:t>
            </a:r>
            <a:endParaRPr lang="en-US" sz="3200" dirty="0"/>
          </a:p>
        </p:txBody>
      </p:sp>
      <p:sp>
        <p:nvSpPr>
          <p:cNvPr id="3" name="Content Placeholder 2"/>
          <p:cNvSpPr>
            <a:spLocks noGrp="1"/>
          </p:cNvSpPr>
          <p:nvPr>
            <p:ph idx="1"/>
          </p:nvPr>
        </p:nvSpPr>
        <p:spPr>
          <a:xfrm>
            <a:off x="381000" y="1295400"/>
            <a:ext cx="11353800" cy="5029200"/>
          </a:xfrm>
        </p:spPr>
        <p:txBody>
          <a:bodyPr>
            <a:normAutofit fontScale="92500" lnSpcReduction="20000"/>
          </a:bodyPr>
          <a:lstStyle/>
          <a:p>
            <a:pPr algn="just">
              <a:lnSpc>
                <a:spcPct val="150000"/>
              </a:lnSpc>
            </a:pPr>
            <a:r>
              <a:rPr lang="en-US" sz="2800" dirty="0">
                <a:latin typeface="Georgia" panose="02040502050405020303" pitchFamily="18" charset="0"/>
              </a:rPr>
              <a:t>A </a:t>
            </a:r>
            <a:r>
              <a:rPr lang="en-US" sz="2800" b="1" dirty="0">
                <a:latin typeface="Georgia" panose="02040502050405020303" pitchFamily="18" charset="0"/>
              </a:rPr>
              <a:t>variable</a:t>
            </a:r>
            <a:r>
              <a:rPr lang="en-US" sz="2800" dirty="0">
                <a:latin typeface="Georgia" panose="02040502050405020303" pitchFamily="18" charset="0"/>
              </a:rPr>
              <a:t> is a named element in a program that stores information.</a:t>
            </a:r>
          </a:p>
          <a:p>
            <a:pPr algn="just">
              <a:lnSpc>
                <a:spcPct val="150000"/>
              </a:lnSpc>
            </a:pPr>
            <a:r>
              <a:rPr lang="en-US" sz="2800" dirty="0"/>
              <a:t>A variable is a </a:t>
            </a:r>
            <a:r>
              <a:rPr lang="en-US" sz="2800" i="1" dirty="0"/>
              <a:t>container</a:t>
            </a:r>
            <a:r>
              <a:rPr lang="en-US" sz="2800" dirty="0"/>
              <a:t> which has a name. We use variables to hold information that may change from one moment to the next while a program is running.</a:t>
            </a:r>
            <a:endParaRPr lang="en-US" sz="2800" dirty="0">
              <a:latin typeface="Georgia" panose="02040502050405020303" pitchFamily="18" charset="0"/>
            </a:endParaRPr>
          </a:p>
          <a:p>
            <a:pPr algn="just">
              <a:lnSpc>
                <a:spcPct val="150000"/>
              </a:lnSpc>
            </a:pPr>
            <a:r>
              <a:rPr lang="en-US" sz="2800" dirty="0">
                <a:latin typeface="Georgia" panose="02040502050405020303" pitchFamily="18" charset="0"/>
              </a:rPr>
              <a:t>The following restrictions apply to variable names:</a:t>
            </a:r>
          </a:p>
          <a:p>
            <a:pPr lvl="1" algn="just">
              <a:lnSpc>
                <a:spcPct val="150000"/>
              </a:lnSpc>
            </a:pPr>
            <a:r>
              <a:rPr lang="en-US" sz="2400" dirty="0">
                <a:latin typeface="Georgia" panose="02040502050405020303" pitchFamily="18" charset="0"/>
              </a:rPr>
              <a:t>the first character must be either a letter or an underscore character ( _ )</a:t>
            </a:r>
          </a:p>
          <a:p>
            <a:pPr lvl="1" algn="just">
              <a:lnSpc>
                <a:spcPct val="150000"/>
              </a:lnSpc>
            </a:pPr>
            <a:r>
              <a:rPr lang="en-US" sz="2400" dirty="0">
                <a:latin typeface="Georgia" panose="02040502050405020303" pitchFamily="18" charset="0"/>
              </a:rPr>
              <a:t>the remaining characters can be letters, numbers, or underscore characters</a:t>
            </a:r>
          </a:p>
          <a:p>
            <a:pPr lvl="1" algn="just">
              <a:lnSpc>
                <a:spcPct val="150000"/>
              </a:lnSpc>
            </a:pPr>
            <a:r>
              <a:rPr lang="en-US" sz="2400" dirty="0">
                <a:latin typeface="Georgia" panose="02040502050405020303" pitchFamily="18" charset="0"/>
              </a:rPr>
              <a:t>variable names cannot contain spaces</a:t>
            </a:r>
          </a:p>
          <a:p>
            <a:pPr algn="just">
              <a:lnSpc>
                <a:spcPct val="150000"/>
              </a:lnSpc>
            </a:pPr>
            <a:r>
              <a:rPr lang="en-US" sz="2800" dirty="0">
                <a:latin typeface="Georgia" panose="02040502050405020303" pitchFamily="18" charset="0"/>
              </a:rPr>
              <a:t>Variable names are case-sensitive.</a:t>
            </a:r>
          </a:p>
        </p:txBody>
      </p:sp>
      <p:sp>
        <p:nvSpPr>
          <p:cNvPr id="4" name="Slide Number Placeholder 3"/>
          <p:cNvSpPr>
            <a:spLocks noGrp="1"/>
          </p:cNvSpPr>
          <p:nvPr>
            <p:ph type="sldNum" sz="quarter" idx="12"/>
          </p:nvPr>
        </p:nvSpPr>
        <p:spPr/>
        <p:txBody>
          <a:bodyPr/>
          <a:lstStyle/>
          <a:p>
            <a:fld id="{C82D84A4-78C5-46CA-99F7-4775A69D17F7}"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7620000" cy="868362"/>
          </a:xfrm>
        </p:spPr>
        <p:txBody>
          <a:bodyPr>
            <a:noAutofit/>
          </a:bodyPr>
          <a:lstStyle/>
          <a:p>
            <a:r>
              <a:rPr lang="en-US" sz="4000" b="1" dirty="0"/>
              <a:t>Example: Variable</a:t>
            </a:r>
            <a:endParaRPr lang="en-US" sz="3200" dirty="0"/>
          </a:p>
        </p:txBody>
      </p:sp>
      <p:sp>
        <p:nvSpPr>
          <p:cNvPr id="3" name="Content Placeholder 2"/>
          <p:cNvSpPr>
            <a:spLocks noGrp="1"/>
          </p:cNvSpPr>
          <p:nvPr>
            <p:ph idx="1"/>
          </p:nvPr>
        </p:nvSpPr>
        <p:spPr>
          <a:xfrm>
            <a:off x="381000" y="1295400"/>
            <a:ext cx="11353800" cy="5029200"/>
          </a:xfrm>
        </p:spPr>
        <p:txBody>
          <a:bodyPr>
            <a:normAutofit/>
          </a:bodyPr>
          <a:lstStyle/>
          <a:p>
            <a:pPr algn="just">
              <a:lnSpc>
                <a:spcPct val="150000"/>
              </a:lnSpc>
            </a:pPr>
            <a:r>
              <a:rPr lang="en-US" sz="2800" dirty="0">
                <a:latin typeface="Georgia" panose="02040502050405020303" pitchFamily="18" charset="0"/>
              </a:rPr>
              <a:t>For example, a shopping website might use a variable called total to hold the total cost of the goods the customer has selected.</a:t>
            </a:r>
          </a:p>
          <a:p>
            <a:pPr algn="just">
              <a:lnSpc>
                <a:spcPct val="150000"/>
              </a:lnSpc>
            </a:pPr>
            <a:r>
              <a:rPr lang="en-US" sz="2800" dirty="0">
                <a:latin typeface="Georgia" panose="02040502050405020303" pitchFamily="18" charset="0"/>
              </a:rPr>
              <a:t> The amount stored in this variable may change as the customer adds more goods or discards earlier choices, but the name total stays the same. </a:t>
            </a:r>
          </a:p>
          <a:p>
            <a:pPr algn="just">
              <a:lnSpc>
                <a:spcPct val="150000"/>
              </a:lnSpc>
            </a:pPr>
            <a:r>
              <a:rPr lang="en-US" sz="2800" dirty="0">
                <a:latin typeface="Georgia" panose="02040502050405020303" pitchFamily="18" charset="0"/>
              </a:rPr>
              <a:t>Therefore we can find out the current total cost at any time by asking the program to tell us what is currently stored in total.</a:t>
            </a:r>
          </a:p>
        </p:txBody>
      </p:sp>
      <p:sp>
        <p:nvSpPr>
          <p:cNvPr id="4" name="Slide Number Placeholder 3"/>
          <p:cNvSpPr>
            <a:spLocks noGrp="1"/>
          </p:cNvSpPr>
          <p:nvPr>
            <p:ph type="sldNum" sz="quarter" idx="12"/>
          </p:nvPr>
        </p:nvSpPr>
        <p:spPr/>
        <p:txBody>
          <a:bodyPr/>
          <a:lstStyle/>
          <a:p>
            <a:fld id="{C82D84A4-78C5-46CA-99F7-4775A69D17F7}" type="slidenum">
              <a:rPr lang="en-US" smtClean="0"/>
              <a:pPr/>
              <a:t>24</a:t>
            </a:fld>
            <a:endParaRPr lang="en-US"/>
          </a:p>
        </p:txBody>
      </p:sp>
    </p:spTree>
    <p:extLst>
      <p:ext uri="{BB962C8B-B14F-4D97-AF65-F5344CB8AC3E}">
        <p14:creationId xmlns:p14="http://schemas.microsoft.com/office/powerpoint/2010/main" val="17647228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7620000" cy="868362"/>
          </a:xfrm>
        </p:spPr>
        <p:txBody>
          <a:bodyPr>
            <a:noAutofit/>
          </a:bodyPr>
          <a:lstStyle/>
          <a:p>
            <a:r>
              <a:rPr lang="en-US" sz="4000" b="1" dirty="0"/>
              <a:t>Example: Variable</a:t>
            </a:r>
            <a:endParaRPr lang="en-US" sz="3200" dirty="0"/>
          </a:p>
        </p:txBody>
      </p:sp>
      <p:sp>
        <p:nvSpPr>
          <p:cNvPr id="3" name="Content Placeholder 2"/>
          <p:cNvSpPr>
            <a:spLocks noGrp="1"/>
          </p:cNvSpPr>
          <p:nvPr>
            <p:ph idx="1"/>
          </p:nvPr>
        </p:nvSpPr>
        <p:spPr>
          <a:xfrm>
            <a:off x="381000" y="1295400"/>
            <a:ext cx="11353800" cy="5029200"/>
          </a:xfrm>
        </p:spPr>
        <p:txBody>
          <a:bodyPr>
            <a:normAutofit/>
          </a:bodyPr>
          <a:lstStyle/>
          <a:p>
            <a:pPr marL="0" indent="0" algn="just">
              <a:lnSpc>
                <a:spcPct val="150000"/>
              </a:lnSpc>
              <a:buNone/>
            </a:pPr>
            <a:r>
              <a:rPr lang="en-US" sz="2800" dirty="0">
                <a:latin typeface="Georgia" panose="02040502050405020303" pitchFamily="18" charset="0"/>
              </a:rPr>
              <a:t>A real-life analogy</a:t>
            </a:r>
          </a:p>
          <a:p>
            <a:pPr algn="just">
              <a:lnSpc>
                <a:spcPct val="150000"/>
              </a:lnSpc>
            </a:pPr>
            <a:r>
              <a:rPr lang="en-US" sz="2800" dirty="0">
                <a:latin typeface="Georgia" panose="02040502050405020303" pitchFamily="18" charset="0"/>
              </a:rPr>
              <a:t>We can easily grasp the concept of a “variable” if we imagine it as a “box” for data, with a uniquely-named sticker on it.</a:t>
            </a:r>
          </a:p>
          <a:p>
            <a:pPr algn="just">
              <a:lnSpc>
                <a:spcPct val="150000"/>
              </a:lnSpc>
            </a:pPr>
            <a:r>
              <a:rPr lang="en-US" sz="2800" dirty="0">
                <a:latin typeface="Georgia" panose="02040502050405020303" pitchFamily="18" charset="0"/>
              </a:rPr>
              <a:t>For instance, the variable message can be imagined as a box labeled "message" with the value "Hello!" in it:</a:t>
            </a:r>
          </a:p>
          <a:p>
            <a:pPr marL="0" indent="0" algn="just">
              <a:lnSpc>
                <a:spcPct val="150000"/>
              </a:lnSpc>
              <a:buNone/>
            </a:pPr>
            <a:endParaRPr lang="en-US" sz="2800" dirty="0">
              <a:latin typeface="Georgia" panose="02040502050405020303" pitchFamily="18" charset="0"/>
            </a:endParaRPr>
          </a:p>
          <a:p>
            <a:pPr algn="just">
              <a:lnSpc>
                <a:spcPct val="150000"/>
              </a:lnSpc>
            </a:pPr>
            <a:endParaRPr lang="en-US" sz="2800" dirty="0">
              <a:latin typeface="Georgia" panose="02040502050405020303" pitchFamily="18" charset="0"/>
            </a:endParaRPr>
          </a:p>
        </p:txBody>
      </p:sp>
      <p:sp>
        <p:nvSpPr>
          <p:cNvPr id="4" name="Slide Number Placeholder 3"/>
          <p:cNvSpPr>
            <a:spLocks noGrp="1"/>
          </p:cNvSpPr>
          <p:nvPr>
            <p:ph type="sldNum" sz="quarter" idx="12"/>
          </p:nvPr>
        </p:nvSpPr>
        <p:spPr/>
        <p:txBody>
          <a:bodyPr/>
          <a:lstStyle/>
          <a:p>
            <a:fld id="{C82D84A4-78C5-46CA-99F7-4775A69D17F7}" type="slidenum">
              <a:rPr lang="en-US" smtClean="0"/>
              <a:pPr/>
              <a:t>25</a:t>
            </a:fld>
            <a:endParaRPr lang="en-US"/>
          </a:p>
        </p:txBody>
      </p:sp>
    </p:spTree>
    <p:extLst>
      <p:ext uri="{BB962C8B-B14F-4D97-AF65-F5344CB8AC3E}">
        <p14:creationId xmlns:p14="http://schemas.microsoft.com/office/powerpoint/2010/main" val="4226952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9467"/>
            <a:ext cx="8074957" cy="1400530"/>
          </a:xfrm>
        </p:spPr>
        <p:txBody>
          <a:bodyPr>
            <a:normAutofit/>
          </a:bodyPr>
          <a:lstStyle/>
          <a:p>
            <a:r>
              <a:rPr lang="en-US" sz="4400" b="1" dirty="0"/>
              <a:t>Declaring/Creating a Variable</a:t>
            </a:r>
            <a:endParaRPr lang="en-US" sz="4000" b="1" dirty="0"/>
          </a:p>
        </p:txBody>
      </p:sp>
      <p:sp>
        <p:nvSpPr>
          <p:cNvPr id="3" name="Content Placeholder 2"/>
          <p:cNvSpPr>
            <a:spLocks noGrp="1"/>
          </p:cNvSpPr>
          <p:nvPr>
            <p:ph idx="1"/>
          </p:nvPr>
        </p:nvSpPr>
        <p:spPr>
          <a:xfrm>
            <a:off x="609600" y="1447800"/>
            <a:ext cx="11430000" cy="4953000"/>
          </a:xfrm>
        </p:spPr>
        <p:txBody>
          <a:bodyPr>
            <a:normAutofit/>
          </a:bodyPr>
          <a:lstStyle/>
          <a:p>
            <a:pPr marL="0" indent="0" algn="just">
              <a:lnSpc>
                <a:spcPct val="150000"/>
              </a:lnSpc>
              <a:buNone/>
            </a:pPr>
            <a:r>
              <a:rPr lang="en-US" sz="2800" dirty="0">
                <a:latin typeface="Georgia" panose="02040502050405020303" pitchFamily="18" charset="0"/>
              </a:rPr>
              <a:t>4 Ways to Declare a JavaScript Variable:</a:t>
            </a:r>
          </a:p>
          <a:p>
            <a:pPr marL="514350" indent="-514350" algn="just">
              <a:lnSpc>
                <a:spcPct val="150000"/>
              </a:lnSpc>
              <a:buFont typeface="+mj-lt"/>
              <a:buAutoNum type="arabicPeriod"/>
            </a:pPr>
            <a:r>
              <a:rPr lang="en-US" sz="2800" dirty="0">
                <a:latin typeface="Georgia" panose="02040502050405020303" pitchFamily="18" charset="0"/>
              </a:rPr>
              <a:t>Using </a:t>
            </a:r>
            <a:r>
              <a:rPr lang="en-US" sz="2800" dirty="0" err="1">
                <a:latin typeface="Georgia" panose="02040502050405020303" pitchFamily="18" charset="0"/>
              </a:rPr>
              <a:t>var</a:t>
            </a:r>
            <a:endParaRPr lang="en-US" sz="2800" dirty="0">
              <a:latin typeface="Georgia" panose="02040502050405020303" pitchFamily="18" charset="0"/>
            </a:endParaRPr>
          </a:p>
          <a:p>
            <a:pPr marL="514350" indent="-514350" algn="just">
              <a:lnSpc>
                <a:spcPct val="150000"/>
              </a:lnSpc>
              <a:buFont typeface="+mj-lt"/>
              <a:buAutoNum type="arabicPeriod"/>
            </a:pPr>
            <a:r>
              <a:rPr lang="en-US" sz="2800" dirty="0">
                <a:latin typeface="Georgia" panose="02040502050405020303" pitchFamily="18" charset="0"/>
              </a:rPr>
              <a:t>Using let</a:t>
            </a:r>
          </a:p>
          <a:p>
            <a:pPr marL="514350" indent="-514350" algn="just">
              <a:lnSpc>
                <a:spcPct val="150000"/>
              </a:lnSpc>
              <a:buFont typeface="+mj-lt"/>
              <a:buAutoNum type="arabicPeriod"/>
            </a:pPr>
            <a:r>
              <a:rPr lang="en-US" sz="2800" dirty="0">
                <a:latin typeface="Georgia" panose="02040502050405020303" pitchFamily="18" charset="0"/>
              </a:rPr>
              <a:t>Using </a:t>
            </a:r>
            <a:r>
              <a:rPr lang="en-US" sz="2800" dirty="0" err="1">
                <a:latin typeface="Georgia" panose="02040502050405020303" pitchFamily="18" charset="0"/>
              </a:rPr>
              <a:t>const</a:t>
            </a:r>
            <a:endParaRPr lang="en-US" sz="2800" dirty="0">
              <a:latin typeface="Georgia" panose="02040502050405020303" pitchFamily="18" charset="0"/>
            </a:endParaRPr>
          </a:p>
          <a:p>
            <a:pPr marL="514350" indent="-514350" algn="just">
              <a:lnSpc>
                <a:spcPct val="150000"/>
              </a:lnSpc>
              <a:buFont typeface="+mj-lt"/>
              <a:buAutoNum type="arabicPeriod"/>
            </a:pPr>
            <a:r>
              <a:rPr lang="en-US" sz="2800" dirty="0">
                <a:latin typeface="Georgia" panose="02040502050405020303" pitchFamily="18" charset="0"/>
              </a:rPr>
              <a:t>Using nothing</a:t>
            </a:r>
            <a:endParaRPr lang="en-US" sz="2400" dirty="0">
              <a:latin typeface="Georgia" panose="02040502050405020303" pitchFamily="18" charset="0"/>
            </a:endParaRPr>
          </a:p>
        </p:txBody>
      </p:sp>
      <p:sp>
        <p:nvSpPr>
          <p:cNvPr id="4" name="Slide Number Placeholder 3"/>
          <p:cNvSpPr>
            <a:spLocks noGrp="1"/>
          </p:cNvSpPr>
          <p:nvPr>
            <p:ph type="sldNum" sz="quarter" idx="12"/>
          </p:nvPr>
        </p:nvSpPr>
        <p:spPr/>
        <p:txBody>
          <a:bodyPr/>
          <a:lstStyle/>
          <a:p>
            <a:fld id="{C82D84A4-78C5-46CA-99F7-4775A69D17F7}"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9467"/>
            <a:ext cx="8074957" cy="1400530"/>
          </a:xfrm>
        </p:spPr>
        <p:txBody>
          <a:bodyPr>
            <a:normAutofit/>
          </a:bodyPr>
          <a:lstStyle/>
          <a:p>
            <a:r>
              <a:rPr lang="en-US" sz="4400" b="1" dirty="0"/>
              <a:t>Declaring/Creating a Variable</a:t>
            </a:r>
            <a:endParaRPr lang="en-US" sz="4000" b="1" dirty="0"/>
          </a:p>
        </p:txBody>
      </p:sp>
      <p:sp>
        <p:nvSpPr>
          <p:cNvPr id="3" name="Content Placeholder 2"/>
          <p:cNvSpPr>
            <a:spLocks noGrp="1"/>
          </p:cNvSpPr>
          <p:nvPr>
            <p:ph idx="1"/>
          </p:nvPr>
        </p:nvSpPr>
        <p:spPr>
          <a:xfrm>
            <a:off x="609600" y="1447800"/>
            <a:ext cx="11430000" cy="4953000"/>
          </a:xfrm>
        </p:spPr>
        <p:txBody>
          <a:bodyPr>
            <a:normAutofit fontScale="92500" lnSpcReduction="10000"/>
          </a:bodyPr>
          <a:lstStyle/>
          <a:p>
            <a:pPr marL="0" indent="0" algn="just">
              <a:lnSpc>
                <a:spcPct val="150000"/>
              </a:lnSpc>
              <a:buNone/>
            </a:pPr>
            <a:r>
              <a:rPr lang="en-US" sz="2800" b="1" dirty="0">
                <a:latin typeface="Georgia" panose="02040502050405020303" pitchFamily="18" charset="0"/>
              </a:rPr>
              <a:t>When to Use JavaScript </a:t>
            </a:r>
            <a:r>
              <a:rPr lang="en-US" sz="2800" b="1" dirty="0" err="1">
                <a:latin typeface="Georgia" panose="02040502050405020303" pitchFamily="18" charset="0"/>
              </a:rPr>
              <a:t>var</a:t>
            </a:r>
            <a:r>
              <a:rPr lang="en-US" sz="2800" b="1" dirty="0">
                <a:latin typeface="Georgia" panose="02040502050405020303" pitchFamily="18" charset="0"/>
              </a:rPr>
              <a:t>, let, </a:t>
            </a:r>
            <a:r>
              <a:rPr lang="en-US" sz="2800" b="1" dirty="0" err="1">
                <a:latin typeface="Georgia" panose="02040502050405020303" pitchFamily="18" charset="0"/>
              </a:rPr>
              <a:t>const</a:t>
            </a:r>
            <a:r>
              <a:rPr lang="en-US" sz="2800" b="1" dirty="0">
                <a:latin typeface="Georgia" panose="02040502050405020303" pitchFamily="18" charset="0"/>
              </a:rPr>
              <a:t>?</a:t>
            </a:r>
          </a:p>
          <a:p>
            <a:pPr algn="just">
              <a:lnSpc>
                <a:spcPct val="150000"/>
              </a:lnSpc>
            </a:pPr>
            <a:r>
              <a:rPr lang="en-US" sz="2800" dirty="0">
                <a:latin typeface="Georgia" panose="02040502050405020303" pitchFamily="18" charset="0"/>
              </a:rPr>
              <a:t>Always declare JavaScript variables with </a:t>
            </a:r>
            <a:r>
              <a:rPr lang="en-US" sz="2800" dirty="0" err="1">
                <a:latin typeface="Georgia" panose="02040502050405020303" pitchFamily="18" charset="0"/>
              </a:rPr>
              <a:t>var</a:t>
            </a:r>
            <a:r>
              <a:rPr lang="en-US" sz="2800" dirty="0">
                <a:latin typeface="Georgia" panose="02040502050405020303" pitchFamily="18" charset="0"/>
              </a:rPr>
              <a:t>, let, or const.</a:t>
            </a:r>
          </a:p>
          <a:p>
            <a:pPr algn="just">
              <a:lnSpc>
                <a:spcPct val="150000"/>
              </a:lnSpc>
            </a:pPr>
            <a:r>
              <a:rPr lang="en-US" sz="2800" dirty="0">
                <a:latin typeface="Georgia" panose="02040502050405020303" pitchFamily="18" charset="0"/>
              </a:rPr>
              <a:t>The </a:t>
            </a:r>
            <a:r>
              <a:rPr lang="en-US" sz="2800" dirty="0" err="1">
                <a:latin typeface="Georgia" panose="02040502050405020303" pitchFamily="18" charset="0"/>
              </a:rPr>
              <a:t>var</a:t>
            </a:r>
            <a:r>
              <a:rPr lang="en-US" sz="2800" dirty="0">
                <a:latin typeface="Georgia" panose="02040502050405020303" pitchFamily="18" charset="0"/>
              </a:rPr>
              <a:t> keyword is used in all JavaScript code from 1995 to 2015.</a:t>
            </a:r>
          </a:p>
          <a:p>
            <a:pPr algn="just">
              <a:lnSpc>
                <a:spcPct val="150000"/>
              </a:lnSpc>
            </a:pPr>
            <a:r>
              <a:rPr lang="en-US" sz="2800" dirty="0">
                <a:latin typeface="Georgia" panose="02040502050405020303" pitchFamily="18" charset="0"/>
              </a:rPr>
              <a:t>The let and </a:t>
            </a:r>
            <a:r>
              <a:rPr lang="en-US" sz="2800" dirty="0" err="1">
                <a:latin typeface="Georgia" panose="02040502050405020303" pitchFamily="18" charset="0"/>
              </a:rPr>
              <a:t>const</a:t>
            </a:r>
            <a:r>
              <a:rPr lang="en-US" sz="2800" dirty="0">
                <a:latin typeface="Georgia" panose="02040502050405020303" pitchFamily="18" charset="0"/>
              </a:rPr>
              <a:t> keywords were added to JavaScript in 2015.</a:t>
            </a:r>
          </a:p>
          <a:p>
            <a:pPr algn="just">
              <a:lnSpc>
                <a:spcPct val="150000"/>
              </a:lnSpc>
            </a:pPr>
            <a:r>
              <a:rPr lang="en-US" sz="2800" dirty="0">
                <a:latin typeface="Georgia" panose="02040502050405020303" pitchFamily="18" charset="0"/>
              </a:rPr>
              <a:t>If you want your code to run in older browsers, you must use var.</a:t>
            </a:r>
          </a:p>
          <a:p>
            <a:pPr algn="just">
              <a:lnSpc>
                <a:spcPct val="150000"/>
              </a:lnSpc>
            </a:pPr>
            <a:r>
              <a:rPr lang="en-US" sz="2400" i="1" dirty="0"/>
              <a:t>As a general rule, you should always declare variables with </a:t>
            </a:r>
            <a:r>
              <a:rPr lang="en-US" sz="2400" i="1" dirty="0" err="1"/>
              <a:t>const</a:t>
            </a:r>
            <a:r>
              <a:rPr lang="en-US" sz="2400" i="1" dirty="0"/>
              <a:t>, </a:t>
            </a:r>
            <a:r>
              <a:rPr lang="en-US" sz="2400" b="1" i="1" dirty="0"/>
              <a:t>if you realize that the value of the variable needs to change, go back and change it to let</a:t>
            </a:r>
            <a:r>
              <a:rPr lang="en-US" sz="2400" i="1" dirty="0"/>
              <a:t>. Use let when you know that the value of a variable will change. Use </a:t>
            </a:r>
            <a:r>
              <a:rPr lang="en-US" sz="2400" i="1" dirty="0" err="1"/>
              <a:t>const</a:t>
            </a:r>
            <a:r>
              <a:rPr lang="en-US" sz="2400" i="1" dirty="0"/>
              <a:t> for every other variable. Do not use var.</a:t>
            </a:r>
            <a:endParaRPr lang="en-US" sz="2400" i="1" dirty="0">
              <a:latin typeface="Georgia" panose="02040502050405020303" pitchFamily="18" charset="0"/>
            </a:endParaRPr>
          </a:p>
        </p:txBody>
      </p:sp>
      <p:sp>
        <p:nvSpPr>
          <p:cNvPr id="4" name="Slide Number Placeholder 3"/>
          <p:cNvSpPr>
            <a:spLocks noGrp="1"/>
          </p:cNvSpPr>
          <p:nvPr>
            <p:ph type="sldNum" sz="quarter" idx="12"/>
          </p:nvPr>
        </p:nvSpPr>
        <p:spPr/>
        <p:txBody>
          <a:bodyPr/>
          <a:lstStyle/>
          <a:p>
            <a:fld id="{C82D84A4-78C5-46CA-99F7-4775A69D17F7}" type="slidenum">
              <a:rPr lang="en-US" smtClean="0"/>
              <a:pPr/>
              <a:t>27</a:t>
            </a:fld>
            <a:endParaRPr lang="en-US"/>
          </a:p>
        </p:txBody>
      </p:sp>
    </p:spTree>
    <p:extLst>
      <p:ext uri="{BB962C8B-B14F-4D97-AF65-F5344CB8AC3E}">
        <p14:creationId xmlns:p14="http://schemas.microsoft.com/office/powerpoint/2010/main" val="23918007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9467"/>
            <a:ext cx="8074957" cy="1400530"/>
          </a:xfrm>
        </p:spPr>
        <p:txBody>
          <a:bodyPr>
            <a:normAutofit/>
          </a:bodyPr>
          <a:lstStyle/>
          <a:p>
            <a:r>
              <a:rPr lang="en-US" sz="4400" b="1" dirty="0"/>
              <a:t>Declaring/Creating a Variable</a:t>
            </a:r>
            <a:endParaRPr lang="en-US" sz="4000" b="1" dirty="0"/>
          </a:p>
        </p:txBody>
      </p:sp>
      <p:sp>
        <p:nvSpPr>
          <p:cNvPr id="3" name="Content Placeholder 2"/>
          <p:cNvSpPr>
            <a:spLocks noGrp="1"/>
          </p:cNvSpPr>
          <p:nvPr>
            <p:ph idx="1"/>
          </p:nvPr>
        </p:nvSpPr>
        <p:spPr>
          <a:xfrm>
            <a:off x="609600" y="1447800"/>
            <a:ext cx="11430000" cy="4953000"/>
          </a:xfrm>
        </p:spPr>
        <p:txBody>
          <a:bodyPr>
            <a:normAutofit/>
          </a:bodyPr>
          <a:lstStyle/>
          <a:p>
            <a:pPr algn="just">
              <a:lnSpc>
                <a:spcPct val="150000"/>
              </a:lnSpc>
            </a:pPr>
            <a:r>
              <a:rPr lang="en-US" sz="2800" dirty="0">
                <a:latin typeface="Georgia" panose="02040502050405020303" pitchFamily="18" charset="0"/>
              </a:rPr>
              <a:t>Before you can use a variable in your program, you need to declare a variable using the </a:t>
            </a:r>
            <a:r>
              <a:rPr lang="en-US" sz="2800" b="1" dirty="0" err="1">
                <a:latin typeface="Georgia" panose="02040502050405020303" pitchFamily="18" charset="0"/>
              </a:rPr>
              <a:t>var</a:t>
            </a:r>
            <a:r>
              <a:rPr lang="en-US" sz="2800" dirty="0">
                <a:latin typeface="Georgia" panose="02040502050405020303" pitchFamily="18" charset="0"/>
              </a:rPr>
              <a:t> command or by assigning the variable a value.</a:t>
            </a:r>
          </a:p>
          <a:p>
            <a:pPr algn="just">
              <a:lnSpc>
                <a:spcPct val="150000"/>
              </a:lnSpc>
            </a:pPr>
            <a:r>
              <a:rPr lang="en-US" sz="2800" dirty="0">
                <a:latin typeface="Georgia" panose="02040502050405020303" pitchFamily="18" charset="0"/>
              </a:rPr>
              <a:t>Any of the following commands is a legitimate way of creating a variable named “Month”:</a:t>
            </a:r>
          </a:p>
          <a:p>
            <a:pPr lvl="1" algn="just">
              <a:lnSpc>
                <a:spcPct val="150000"/>
              </a:lnSpc>
              <a:buNone/>
            </a:pPr>
            <a:r>
              <a:rPr lang="en-US" sz="2800" b="1" dirty="0" err="1">
                <a:latin typeface="Georgia" panose="02040502050405020303" pitchFamily="18" charset="0"/>
              </a:rPr>
              <a:t>var</a:t>
            </a:r>
            <a:r>
              <a:rPr lang="en-US" sz="2800" b="1" dirty="0">
                <a:latin typeface="Georgia" panose="02040502050405020303" pitchFamily="18" charset="0"/>
              </a:rPr>
              <a:t> Month = “December”;</a:t>
            </a:r>
          </a:p>
          <a:p>
            <a:pPr lvl="1" algn="just">
              <a:lnSpc>
                <a:spcPct val="150000"/>
              </a:lnSpc>
              <a:buNone/>
            </a:pPr>
            <a:r>
              <a:rPr lang="en-US" sz="2800" b="1" dirty="0">
                <a:latin typeface="Georgia" panose="02040502050405020303" pitchFamily="18" charset="0"/>
              </a:rPr>
              <a:t>let Number = 5;</a:t>
            </a:r>
          </a:p>
          <a:p>
            <a:pPr lvl="1" algn="just">
              <a:lnSpc>
                <a:spcPct val="150000"/>
              </a:lnSpc>
              <a:buNone/>
            </a:pPr>
            <a:r>
              <a:rPr lang="en-US" sz="2800" b="1" dirty="0" err="1">
                <a:latin typeface="Georgia" panose="02040502050405020303" pitchFamily="18" charset="0"/>
              </a:rPr>
              <a:t>const</a:t>
            </a:r>
            <a:r>
              <a:rPr lang="en-US" sz="2800" b="1" dirty="0">
                <a:latin typeface="Georgia" panose="02040502050405020303" pitchFamily="18" charset="0"/>
              </a:rPr>
              <a:t> letter = “c”;</a:t>
            </a:r>
          </a:p>
          <a:p>
            <a:pPr lvl="1" algn="just">
              <a:lnSpc>
                <a:spcPct val="150000"/>
              </a:lnSpc>
              <a:buNone/>
            </a:pPr>
            <a:endParaRPr lang="en-US" sz="2800" b="1" dirty="0">
              <a:latin typeface="Georgia" panose="02040502050405020303" pitchFamily="18" charset="0"/>
            </a:endParaRPr>
          </a:p>
          <a:p>
            <a:pPr>
              <a:lnSpc>
                <a:spcPct val="150000"/>
              </a:lnSpc>
            </a:pPr>
            <a:endParaRPr lang="en-US" sz="2400" dirty="0">
              <a:latin typeface="Georgia" panose="02040502050405020303" pitchFamily="18" charset="0"/>
            </a:endParaRPr>
          </a:p>
        </p:txBody>
      </p:sp>
      <p:sp>
        <p:nvSpPr>
          <p:cNvPr id="4" name="Slide Number Placeholder 3"/>
          <p:cNvSpPr>
            <a:spLocks noGrp="1"/>
          </p:cNvSpPr>
          <p:nvPr>
            <p:ph type="sldNum" sz="quarter" idx="12"/>
          </p:nvPr>
        </p:nvSpPr>
        <p:spPr/>
        <p:txBody>
          <a:bodyPr/>
          <a:lstStyle/>
          <a:p>
            <a:fld id="{C82D84A4-78C5-46CA-99F7-4775A69D17F7}" type="slidenum">
              <a:rPr lang="en-US" smtClean="0"/>
              <a:pPr/>
              <a:t>28</a:t>
            </a:fld>
            <a:endParaRPr lang="en-US"/>
          </a:p>
        </p:txBody>
      </p:sp>
    </p:spTree>
    <p:extLst>
      <p:ext uri="{BB962C8B-B14F-4D97-AF65-F5344CB8AC3E}">
        <p14:creationId xmlns:p14="http://schemas.microsoft.com/office/powerpoint/2010/main" val="11175964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74638"/>
            <a:ext cx="9067800" cy="792162"/>
          </a:xfrm>
        </p:spPr>
        <p:txBody>
          <a:bodyPr>
            <a:normAutofit fontScale="90000"/>
          </a:bodyPr>
          <a:lstStyle/>
          <a:p>
            <a:r>
              <a:rPr lang="en-US" sz="5400" b="1" dirty="0"/>
              <a:t>Types of Variables Data Types</a:t>
            </a:r>
            <a:endParaRPr lang="en-US" dirty="0"/>
          </a:p>
        </p:txBody>
      </p:sp>
      <p:sp>
        <p:nvSpPr>
          <p:cNvPr id="3" name="Content Placeholder 2"/>
          <p:cNvSpPr>
            <a:spLocks noGrp="1"/>
          </p:cNvSpPr>
          <p:nvPr>
            <p:ph idx="1"/>
          </p:nvPr>
        </p:nvSpPr>
        <p:spPr>
          <a:xfrm>
            <a:off x="533400" y="1433518"/>
            <a:ext cx="10820400" cy="5105400"/>
          </a:xfrm>
        </p:spPr>
        <p:txBody>
          <a:bodyPr>
            <a:normAutofit/>
          </a:bodyPr>
          <a:lstStyle/>
          <a:p>
            <a:pPr marL="0" indent="0">
              <a:lnSpc>
                <a:spcPct val="150000"/>
              </a:lnSpc>
            </a:pPr>
            <a:r>
              <a:rPr lang="en-US" sz="3200" dirty="0">
                <a:latin typeface="Georgia" panose="02040502050405020303" pitchFamily="18" charset="0"/>
              </a:rPr>
              <a:t>Data types</a:t>
            </a:r>
          </a:p>
          <a:p>
            <a:pPr marL="0" indent="0">
              <a:lnSpc>
                <a:spcPct val="150000"/>
              </a:lnSpc>
            </a:pPr>
            <a:r>
              <a:rPr lang="en-US" sz="3200" dirty="0">
                <a:latin typeface="Georgia" panose="02040502050405020303" pitchFamily="18" charset="0"/>
              </a:rPr>
              <a:t>A value in JavaScript is always of a certain type. For example, a string or a number.</a:t>
            </a:r>
          </a:p>
          <a:p>
            <a:pPr marL="0" indent="0">
              <a:lnSpc>
                <a:spcPct val="150000"/>
              </a:lnSpc>
            </a:pPr>
            <a:r>
              <a:rPr lang="en-US" sz="3200" dirty="0">
                <a:latin typeface="Georgia" panose="02040502050405020303" pitchFamily="18" charset="0"/>
              </a:rPr>
              <a:t>There are eight basic data types in JavaScript. </a:t>
            </a:r>
          </a:p>
        </p:txBody>
      </p:sp>
      <p:sp>
        <p:nvSpPr>
          <p:cNvPr id="4" name="Slide Number Placeholder 3"/>
          <p:cNvSpPr>
            <a:spLocks noGrp="1"/>
          </p:cNvSpPr>
          <p:nvPr>
            <p:ph type="sldNum" sz="quarter" idx="12"/>
          </p:nvPr>
        </p:nvSpPr>
        <p:spPr/>
        <p:txBody>
          <a:bodyPr/>
          <a:lstStyle/>
          <a:p>
            <a:fld id="{C82D84A4-78C5-46CA-99F7-4775A69D17F7}" type="slidenum">
              <a:rPr lang="en-US" smtClean="0"/>
              <a:pPr/>
              <a:t>29</a:t>
            </a:fld>
            <a:endParaRPr lang="en-US"/>
          </a:p>
        </p:txBody>
      </p:sp>
    </p:spTree>
    <p:extLst>
      <p:ext uri="{BB962C8B-B14F-4D97-AF65-F5344CB8AC3E}">
        <p14:creationId xmlns:p14="http://schemas.microsoft.com/office/powerpoint/2010/main" val="3917852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7620000" cy="792162"/>
          </a:xfrm>
        </p:spPr>
        <p:txBody>
          <a:bodyPr/>
          <a:lstStyle/>
          <a:p>
            <a:r>
              <a:rPr lang="en-US" dirty="0"/>
              <a:t>What is Java Script ?</a:t>
            </a:r>
          </a:p>
        </p:txBody>
      </p:sp>
      <p:sp>
        <p:nvSpPr>
          <p:cNvPr id="3" name="Content Placeholder 2"/>
          <p:cNvSpPr>
            <a:spLocks noGrp="1"/>
          </p:cNvSpPr>
          <p:nvPr>
            <p:ph idx="1"/>
          </p:nvPr>
        </p:nvSpPr>
        <p:spPr>
          <a:xfrm>
            <a:off x="685800" y="1259546"/>
            <a:ext cx="11049000" cy="5096810"/>
          </a:xfrm>
        </p:spPr>
        <p:txBody>
          <a:bodyPr>
            <a:normAutofit/>
          </a:bodyPr>
          <a:lstStyle/>
          <a:p>
            <a:pPr algn="just">
              <a:lnSpc>
                <a:spcPct val="150000"/>
              </a:lnSpc>
            </a:pPr>
            <a:r>
              <a:rPr lang="en-US" sz="2400" dirty="0">
                <a:latin typeface="Georgia" pitchFamily="18" charset="0"/>
              </a:rPr>
              <a:t>JavaScript (</a:t>
            </a:r>
            <a:r>
              <a:rPr lang="en-US" sz="2400" dirty="0" err="1">
                <a:latin typeface="Georgia" pitchFamily="18" charset="0"/>
              </a:rPr>
              <a:t>js</a:t>
            </a:r>
            <a:r>
              <a:rPr lang="en-US" sz="2400" dirty="0">
                <a:latin typeface="Georgia" pitchFamily="18" charset="0"/>
              </a:rPr>
              <a:t>) is a light-weight object-oriented programming language which is used by several websites for scripting the webpages.</a:t>
            </a:r>
          </a:p>
          <a:p>
            <a:pPr algn="just">
              <a:lnSpc>
                <a:spcPct val="150000"/>
              </a:lnSpc>
            </a:pPr>
            <a:r>
              <a:rPr lang="en-US" sz="2400" dirty="0">
                <a:latin typeface="Georgia" pitchFamily="18" charset="0"/>
              </a:rPr>
              <a:t> It is an interpreted, full-fledged programming language that enables dynamic interactivity on websites when applied to an HTML document.</a:t>
            </a:r>
          </a:p>
          <a:p>
            <a:pPr algn="just">
              <a:lnSpc>
                <a:spcPct val="150000"/>
              </a:lnSpc>
            </a:pPr>
            <a:r>
              <a:rPr lang="en-US" sz="2400" dirty="0">
                <a:latin typeface="Georgia" pitchFamily="18" charset="0"/>
              </a:rPr>
              <a:t>JavaScript can be used for Client-side developments as well as Server-side developments.</a:t>
            </a:r>
          </a:p>
          <a:p>
            <a:pPr algn="just">
              <a:lnSpc>
                <a:spcPct val="150000"/>
              </a:lnSpc>
            </a:pPr>
            <a:endParaRPr lang="en-US" sz="2400" dirty="0">
              <a:latin typeface="Georgia" pitchFamily="18" charset="0"/>
            </a:endParaRPr>
          </a:p>
        </p:txBody>
      </p:sp>
      <p:sp>
        <p:nvSpPr>
          <p:cNvPr id="4" name="Slide Number Placeholder 3"/>
          <p:cNvSpPr>
            <a:spLocks noGrp="1"/>
          </p:cNvSpPr>
          <p:nvPr>
            <p:ph type="sldNum" sz="quarter" idx="12"/>
          </p:nvPr>
        </p:nvSpPr>
        <p:spPr/>
        <p:txBody>
          <a:bodyPr/>
          <a:lstStyle/>
          <a:p>
            <a:fld id="{C82D84A4-78C5-46CA-99F7-4775A69D17F7}" type="slidenum">
              <a:rPr lang="en-US" smtClean="0"/>
              <a:pPr/>
              <a:t>3</a:t>
            </a:fld>
            <a:endParaRPr lang="en-US"/>
          </a:p>
        </p:txBody>
      </p:sp>
    </p:spTree>
    <p:extLst>
      <p:ext uri="{BB962C8B-B14F-4D97-AF65-F5344CB8AC3E}">
        <p14:creationId xmlns:p14="http://schemas.microsoft.com/office/powerpoint/2010/main" val="1476282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74638"/>
            <a:ext cx="8839200" cy="792162"/>
          </a:xfrm>
        </p:spPr>
        <p:txBody>
          <a:bodyPr>
            <a:normAutofit fontScale="90000"/>
          </a:bodyPr>
          <a:lstStyle/>
          <a:p>
            <a:r>
              <a:rPr lang="en-US" sz="5400" b="1" dirty="0"/>
              <a:t>Types of Variable Data Types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086744597"/>
              </p:ext>
            </p:extLst>
          </p:nvPr>
        </p:nvGraphicFramePr>
        <p:xfrm>
          <a:off x="228600" y="1110598"/>
          <a:ext cx="11658600" cy="5114069"/>
        </p:xfrm>
        <a:graphic>
          <a:graphicData uri="http://schemas.openxmlformats.org/drawingml/2006/table">
            <a:tbl>
              <a:tblPr/>
              <a:tblGrid>
                <a:gridCol w="2590800">
                  <a:extLst>
                    <a:ext uri="{9D8B030D-6E8A-4147-A177-3AD203B41FA5}">
                      <a16:colId xmlns:a16="http://schemas.microsoft.com/office/drawing/2014/main" val="20000"/>
                    </a:ext>
                  </a:extLst>
                </a:gridCol>
                <a:gridCol w="5181600">
                  <a:extLst>
                    <a:ext uri="{9D8B030D-6E8A-4147-A177-3AD203B41FA5}">
                      <a16:colId xmlns:a16="http://schemas.microsoft.com/office/drawing/2014/main" val="20001"/>
                    </a:ext>
                  </a:extLst>
                </a:gridCol>
                <a:gridCol w="3886200">
                  <a:extLst>
                    <a:ext uri="{9D8B030D-6E8A-4147-A177-3AD203B41FA5}">
                      <a16:colId xmlns:a16="http://schemas.microsoft.com/office/drawing/2014/main" val="20002"/>
                    </a:ext>
                  </a:extLst>
                </a:gridCol>
              </a:tblGrid>
              <a:tr h="516100">
                <a:tc>
                  <a:txBody>
                    <a:bodyPr/>
                    <a:lstStyle/>
                    <a:p>
                      <a:r>
                        <a:rPr lang="en-US" sz="1800" dirty="0">
                          <a:effectLst/>
                        </a:rPr>
                        <a:t>Data Types</a:t>
                      </a:r>
                    </a:p>
                  </a:txBody>
                  <a:tcPr marL="228600" marR="228600" marT="114300" marB="114300" anchor="ctr">
                    <a:lnL>
                      <a:noFill/>
                    </a:lnL>
                    <a:lnR>
                      <a:noFill/>
                    </a:lnR>
                    <a:lnT>
                      <a:noFill/>
                    </a:lnT>
                    <a:lnB>
                      <a:noFill/>
                    </a:lnB>
                    <a:solidFill>
                      <a:srgbClr val="F8FAFF"/>
                    </a:solidFill>
                  </a:tcPr>
                </a:tc>
                <a:tc>
                  <a:txBody>
                    <a:bodyPr/>
                    <a:lstStyle/>
                    <a:p>
                      <a:r>
                        <a:rPr lang="en-US" sz="1800">
                          <a:effectLst/>
                        </a:rPr>
                        <a:t>Description</a:t>
                      </a:r>
                    </a:p>
                  </a:txBody>
                  <a:tcPr marL="228600" marR="228600" marT="114300" marB="114300" anchor="ctr">
                    <a:lnL>
                      <a:noFill/>
                    </a:lnL>
                    <a:lnR>
                      <a:noFill/>
                    </a:lnR>
                    <a:lnT>
                      <a:noFill/>
                    </a:lnT>
                    <a:lnB>
                      <a:noFill/>
                    </a:lnB>
                    <a:solidFill>
                      <a:srgbClr val="F8FAFF"/>
                    </a:solidFill>
                  </a:tcPr>
                </a:tc>
                <a:tc>
                  <a:txBody>
                    <a:bodyPr/>
                    <a:lstStyle/>
                    <a:p>
                      <a:r>
                        <a:rPr lang="en-US" sz="1800">
                          <a:effectLst/>
                        </a:rPr>
                        <a:t>Example</a:t>
                      </a:r>
                    </a:p>
                  </a:txBody>
                  <a:tcPr marL="228600" marR="228600" marT="114300" marB="114300" anchor="ctr">
                    <a:lnL>
                      <a:noFill/>
                    </a:lnL>
                    <a:lnR>
                      <a:noFill/>
                    </a:lnR>
                    <a:lnT>
                      <a:noFill/>
                    </a:lnT>
                    <a:lnB>
                      <a:noFill/>
                    </a:lnB>
                    <a:solidFill>
                      <a:srgbClr val="F8FAFF"/>
                    </a:solidFill>
                  </a:tcPr>
                </a:tc>
                <a:extLst>
                  <a:ext uri="{0D108BD9-81ED-4DB2-BD59-A6C34878D82A}">
                    <a16:rowId xmlns:a16="http://schemas.microsoft.com/office/drawing/2014/main" val="10000"/>
                  </a:ext>
                </a:extLst>
              </a:tr>
              <a:tr h="516100">
                <a:tc>
                  <a:txBody>
                    <a:bodyPr/>
                    <a:lstStyle/>
                    <a:p>
                      <a:r>
                        <a:rPr lang="en-US" sz="1800">
                          <a:effectLst/>
                        </a:rPr>
                        <a:t>String</a:t>
                      </a:r>
                    </a:p>
                  </a:txBody>
                  <a:tcPr marL="228600" marR="228600" marT="114300" marB="114300" anchor="ctr">
                    <a:lnL>
                      <a:noFill/>
                    </a:lnL>
                    <a:lnR>
                      <a:noFill/>
                    </a:lnR>
                    <a:lnT>
                      <a:noFill/>
                    </a:lnT>
                    <a:lnB>
                      <a:noFill/>
                    </a:lnB>
                    <a:solidFill>
                      <a:srgbClr val="F8FAFF"/>
                    </a:solidFill>
                  </a:tcPr>
                </a:tc>
                <a:tc>
                  <a:txBody>
                    <a:bodyPr/>
                    <a:lstStyle/>
                    <a:p>
                      <a:r>
                        <a:rPr lang="en-US" sz="1800">
                          <a:effectLst/>
                        </a:rPr>
                        <a:t>represents textual data</a:t>
                      </a:r>
                    </a:p>
                  </a:txBody>
                  <a:tcPr marL="228600" marR="228600" marT="114300" marB="114300" anchor="ctr">
                    <a:lnL>
                      <a:noFill/>
                    </a:lnL>
                    <a:lnR>
                      <a:noFill/>
                    </a:lnR>
                    <a:lnT>
                      <a:noFill/>
                    </a:lnT>
                    <a:lnB>
                      <a:noFill/>
                    </a:lnB>
                    <a:solidFill>
                      <a:srgbClr val="F8FAFF"/>
                    </a:solidFill>
                  </a:tcPr>
                </a:tc>
                <a:tc>
                  <a:txBody>
                    <a:bodyPr/>
                    <a:lstStyle/>
                    <a:p>
                      <a:r>
                        <a:rPr lang="en-US" sz="1800" dirty="0">
                          <a:effectLst/>
                        </a:rPr>
                        <a:t>'hello', "hello world!" </a:t>
                      </a:r>
                      <a:r>
                        <a:rPr lang="en-US" sz="1800" dirty="0" err="1">
                          <a:effectLst/>
                        </a:rPr>
                        <a:t>etc</a:t>
                      </a:r>
                      <a:endParaRPr lang="en-US" sz="1800" dirty="0">
                        <a:effectLst/>
                      </a:endParaRPr>
                    </a:p>
                  </a:txBody>
                  <a:tcPr marL="228600" marR="228600" marT="114300" marB="114300" anchor="ctr">
                    <a:lnL>
                      <a:noFill/>
                    </a:lnL>
                    <a:lnR>
                      <a:noFill/>
                    </a:lnR>
                    <a:lnT>
                      <a:noFill/>
                    </a:lnT>
                    <a:lnB>
                      <a:noFill/>
                    </a:lnB>
                    <a:solidFill>
                      <a:srgbClr val="F8FAFF"/>
                    </a:solidFill>
                  </a:tcPr>
                </a:tc>
                <a:extLst>
                  <a:ext uri="{0D108BD9-81ED-4DB2-BD59-A6C34878D82A}">
                    <a16:rowId xmlns:a16="http://schemas.microsoft.com/office/drawing/2014/main" val="10001"/>
                  </a:ext>
                </a:extLst>
              </a:tr>
              <a:tr h="516100">
                <a:tc>
                  <a:txBody>
                    <a:bodyPr/>
                    <a:lstStyle/>
                    <a:p>
                      <a:r>
                        <a:rPr lang="en-US" sz="1800">
                          <a:effectLst/>
                        </a:rPr>
                        <a:t>Number</a:t>
                      </a:r>
                    </a:p>
                  </a:txBody>
                  <a:tcPr marL="228600" marR="228600" marT="114300" marB="114300" anchor="ctr">
                    <a:lnL>
                      <a:noFill/>
                    </a:lnL>
                    <a:lnR>
                      <a:noFill/>
                    </a:lnR>
                    <a:lnT>
                      <a:noFill/>
                    </a:lnT>
                    <a:lnB>
                      <a:noFill/>
                    </a:lnB>
                    <a:solidFill>
                      <a:srgbClr val="F8FAFF"/>
                    </a:solidFill>
                  </a:tcPr>
                </a:tc>
                <a:tc>
                  <a:txBody>
                    <a:bodyPr/>
                    <a:lstStyle/>
                    <a:p>
                      <a:r>
                        <a:rPr lang="en-US" sz="1800">
                          <a:effectLst/>
                        </a:rPr>
                        <a:t>an integer or a floating-point number</a:t>
                      </a:r>
                    </a:p>
                  </a:txBody>
                  <a:tcPr marL="228600" marR="228600" marT="114300" marB="114300" anchor="ctr">
                    <a:lnL>
                      <a:noFill/>
                    </a:lnL>
                    <a:lnR>
                      <a:noFill/>
                    </a:lnR>
                    <a:lnT>
                      <a:noFill/>
                    </a:lnT>
                    <a:lnB>
                      <a:noFill/>
                    </a:lnB>
                    <a:solidFill>
                      <a:srgbClr val="F8FAFF"/>
                    </a:solidFill>
                  </a:tcPr>
                </a:tc>
                <a:tc>
                  <a:txBody>
                    <a:bodyPr/>
                    <a:lstStyle/>
                    <a:p>
                      <a:r>
                        <a:rPr lang="en-US" sz="1800" dirty="0">
                          <a:effectLst/>
                        </a:rPr>
                        <a:t>3, 3.234, 3e-2 etc.</a:t>
                      </a:r>
                    </a:p>
                  </a:txBody>
                  <a:tcPr marL="228600" marR="228600" marT="114300" marB="114300" anchor="ctr">
                    <a:lnL>
                      <a:noFill/>
                    </a:lnL>
                    <a:lnR>
                      <a:noFill/>
                    </a:lnR>
                    <a:lnT>
                      <a:noFill/>
                    </a:lnT>
                    <a:lnB>
                      <a:noFill/>
                    </a:lnB>
                    <a:solidFill>
                      <a:srgbClr val="F8FAFF"/>
                    </a:solidFill>
                  </a:tcPr>
                </a:tc>
                <a:extLst>
                  <a:ext uri="{0D108BD9-81ED-4DB2-BD59-A6C34878D82A}">
                    <a16:rowId xmlns:a16="http://schemas.microsoft.com/office/drawing/2014/main" val="10002"/>
                  </a:ext>
                </a:extLst>
              </a:tr>
              <a:tr h="516100">
                <a:tc>
                  <a:txBody>
                    <a:bodyPr/>
                    <a:lstStyle/>
                    <a:p>
                      <a:r>
                        <a:rPr lang="en-US" sz="1800">
                          <a:effectLst/>
                        </a:rPr>
                        <a:t>BigInt</a:t>
                      </a:r>
                    </a:p>
                  </a:txBody>
                  <a:tcPr marL="228600" marR="228600" marT="114300" marB="114300" anchor="ctr">
                    <a:lnL>
                      <a:noFill/>
                    </a:lnL>
                    <a:lnR>
                      <a:noFill/>
                    </a:lnR>
                    <a:lnT>
                      <a:noFill/>
                    </a:lnT>
                    <a:lnB>
                      <a:noFill/>
                    </a:lnB>
                    <a:solidFill>
                      <a:srgbClr val="F8FAFF"/>
                    </a:solidFill>
                  </a:tcPr>
                </a:tc>
                <a:tc>
                  <a:txBody>
                    <a:bodyPr/>
                    <a:lstStyle/>
                    <a:p>
                      <a:r>
                        <a:rPr lang="en-US" sz="1800">
                          <a:effectLst/>
                        </a:rPr>
                        <a:t>an integer with arbitrary precision</a:t>
                      </a:r>
                    </a:p>
                  </a:txBody>
                  <a:tcPr marL="228600" marR="228600" marT="114300" marB="114300" anchor="ctr">
                    <a:lnL>
                      <a:noFill/>
                    </a:lnL>
                    <a:lnR>
                      <a:noFill/>
                    </a:lnR>
                    <a:lnT>
                      <a:noFill/>
                    </a:lnT>
                    <a:lnB>
                      <a:noFill/>
                    </a:lnB>
                    <a:solidFill>
                      <a:srgbClr val="F8FAFF"/>
                    </a:solidFill>
                  </a:tcPr>
                </a:tc>
                <a:tc>
                  <a:txBody>
                    <a:bodyPr/>
                    <a:lstStyle/>
                    <a:p>
                      <a:r>
                        <a:rPr lang="en-US" sz="1800" dirty="0">
                          <a:effectLst/>
                        </a:rPr>
                        <a:t>900719925124740999n , 1n etc.</a:t>
                      </a:r>
                    </a:p>
                  </a:txBody>
                  <a:tcPr marL="228600" marR="228600" marT="114300" marB="114300" anchor="ctr">
                    <a:lnL>
                      <a:noFill/>
                    </a:lnL>
                    <a:lnR>
                      <a:noFill/>
                    </a:lnR>
                    <a:lnT>
                      <a:noFill/>
                    </a:lnT>
                    <a:lnB>
                      <a:noFill/>
                    </a:lnB>
                    <a:solidFill>
                      <a:srgbClr val="F8FAFF"/>
                    </a:solidFill>
                  </a:tcPr>
                </a:tc>
                <a:extLst>
                  <a:ext uri="{0D108BD9-81ED-4DB2-BD59-A6C34878D82A}">
                    <a16:rowId xmlns:a16="http://schemas.microsoft.com/office/drawing/2014/main" val="10003"/>
                  </a:ext>
                </a:extLst>
              </a:tr>
              <a:tr h="516100">
                <a:tc>
                  <a:txBody>
                    <a:bodyPr/>
                    <a:lstStyle/>
                    <a:p>
                      <a:r>
                        <a:rPr lang="en-US" sz="1800">
                          <a:effectLst/>
                        </a:rPr>
                        <a:t>Boolean</a:t>
                      </a:r>
                    </a:p>
                  </a:txBody>
                  <a:tcPr marL="228600" marR="228600" marT="114300" marB="114300" anchor="ctr">
                    <a:lnL>
                      <a:noFill/>
                    </a:lnL>
                    <a:lnR>
                      <a:noFill/>
                    </a:lnR>
                    <a:lnT>
                      <a:noFill/>
                    </a:lnT>
                    <a:lnB>
                      <a:noFill/>
                    </a:lnB>
                    <a:solidFill>
                      <a:srgbClr val="F8FAFF"/>
                    </a:solidFill>
                  </a:tcPr>
                </a:tc>
                <a:tc>
                  <a:txBody>
                    <a:bodyPr/>
                    <a:lstStyle/>
                    <a:p>
                      <a:r>
                        <a:rPr lang="en-US" sz="1800">
                          <a:effectLst/>
                        </a:rPr>
                        <a:t>Any of two values: true or false</a:t>
                      </a:r>
                    </a:p>
                  </a:txBody>
                  <a:tcPr marL="228600" marR="228600" marT="114300" marB="114300" anchor="ctr">
                    <a:lnL>
                      <a:noFill/>
                    </a:lnL>
                    <a:lnR>
                      <a:noFill/>
                    </a:lnR>
                    <a:lnT>
                      <a:noFill/>
                    </a:lnT>
                    <a:lnB>
                      <a:noFill/>
                    </a:lnB>
                    <a:solidFill>
                      <a:srgbClr val="F8FAFF"/>
                    </a:solidFill>
                  </a:tcPr>
                </a:tc>
                <a:tc>
                  <a:txBody>
                    <a:bodyPr/>
                    <a:lstStyle/>
                    <a:p>
                      <a:r>
                        <a:rPr lang="en-US" sz="1800" dirty="0">
                          <a:effectLst/>
                        </a:rPr>
                        <a:t>true and false</a:t>
                      </a:r>
                    </a:p>
                  </a:txBody>
                  <a:tcPr marL="228600" marR="228600" marT="114300" marB="114300" anchor="ctr">
                    <a:lnL>
                      <a:noFill/>
                    </a:lnL>
                    <a:lnR>
                      <a:noFill/>
                    </a:lnR>
                    <a:lnT>
                      <a:noFill/>
                    </a:lnT>
                    <a:lnB>
                      <a:noFill/>
                    </a:lnB>
                    <a:solidFill>
                      <a:srgbClr val="F8FAFF"/>
                    </a:solidFill>
                  </a:tcPr>
                </a:tc>
                <a:extLst>
                  <a:ext uri="{0D108BD9-81ED-4DB2-BD59-A6C34878D82A}">
                    <a16:rowId xmlns:a16="http://schemas.microsoft.com/office/drawing/2014/main" val="10004"/>
                  </a:ext>
                </a:extLst>
              </a:tr>
              <a:tr h="724129">
                <a:tc>
                  <a:txBody>
                    <a:bodyPr/>
                    <a:lstStyle/>
                    <a:p>
                      <a:r>
                        <a:rPr lang="en-US" sz="1800" dirty="0">
                          <a:effectLst/>
                        </a:rPr>
                        <a:t>undefined</a:t>
                      </a:r>
                    </a:p>
                  </a:txBody>
                  <a:tcPr marL="228600" marR="228600" marT="114300" marB="114300" anchor="ctr">
                    <a:lnL>
                      <a:noFill/>
                    </a:lnL>
                    <a:lnR>
                      <a:noFill/>
                    </a:lnR>
                    <a:lnT>
                      <a:noFill/>
                    </a:lnT>
                    <a:lnB>
                      <a:noFill/>
                    </a:lnB>
                    <a:solidFill>
                      <a:srgbClr val="F8FAFF"/>
                    </a:solidFill>
                  </a:tcPr>
                </a:tc>
                <a:tc>
                  <a:txBody>
                    <a:bodyPr/>
                    <a:lstStyle/>
                    <a:p>
                      <a:r>
                        <a:rPr lang="en-US" sz="1800">
                          <a:effectLst/>
                        </a:rPr>
                        <a:t>a data type whose variable is not initialized</a:t>
                      </a:r>
                    </a:p>
                  </a:txBody>
                  <a:tcPr marL="228600" marR="228600" marT="114300" marB="114300" anchor="ctr">
                    <a:lnL>
                      <a:noFill/>
                    </a:lnL>
                    <a:lnR>
                      <a:noFill/>
                    </a:lnR>
                    <a:lnT>
                      <a:noFill/>
                    </a:lnT>
                    <a:lnB>
                      <a:noFill/>
                    </a:lnB>
                    <a:solidFill>
                      <a:srgbClr val="F8FAFF"/>
                    </a:solidFill>
                  </a:tcPr>
                </a:tc>
                <a:tc>
                  <a:txBody>
                    <a:bodyPr/>
                    <a:lstStyle/>
                    <a:p>
                      <a:r>
                        <a:rPr lang="en-US" sz="1800" dirty="0">
                          <a:effectLst/>
                        </a:rPr>
                        <a:t>let a;</a:t>
                      </a:r>
                    </a:p>
                  </a:txBody>
                  <a:tcPr marL="228600" marR="228600" marT="114300" marB="114300" anchor="ctr">
                    <a:lnL>
                      <a:noFill/>
                    </a:lnL>
                    <a:lnR>
                      <a:noFill/>
                    </a:lnR>
                    <a:lnT>
                      <a:noFill/>
                    </a:lnT>
                    <a:lnB>
                      <a:noFill/>
                    </a:lnB>
                    <a:solidFill>
                      <a:srgbClr val="F8FAFF"/>
                    </a:solidFill>
                  </a:tcPr>
                </a:tc>
                <a:extLst>
                  <a:ext uri="{0D108BD9-81ED-4DB2-BD59-A6C34878D82A}">
                    <a16:rowId xmlns:a16="http://schemas.microsoft.com/office/drawing/2014/main" val="10005"/>
                  </a:ext>
                </a:extLst>
              </a:tr>
              <a:tr h="516100">
                <a:tc>
                  <a:txBody>
                    <a:bodyPr/>
                    <a:lstStyle/>
                    <a:p>
                      <a:r>
                        <a:rPr lang="en-US" sz="1800">
                          <a:effectLst/>
                        </a:rPr>
                        <a:t>null</a:t>
                      </a:r>
                    </a:p>
                  </a:txBody>
                  <a:tcPr marL="228600" marR="228600" marT="114300" marB="114300" anchor="ctr">
                    <a:lnL>
                      <a:noFill/>
                    </a:lnL>
                    <a:lnR>
                      <a:noFill/>
                    </a:lnR>
                    <a:lnT>
                      <a:noFill/>
                    </a:lnT>
                    <a:lnB>
                      <a:noFill/>
                    </a:lnB>
                    <a:solidFill>
                      <a:srgbClr val="F8FAFF"/>
                    </a:solidFill>
                  </a:tcPr>
                </a:tc>
                <a:tc>
                  <a:txBody>
                    <a:bodyPr/>
                    <a:lstStyle/>
                    <a:p>
                      <a:r>
                        <a:rPr lang="en-US" sz="1800">
                          <a:effectLst/>
                        </a:rPr>
                        <a:t>denotes a null value</a:t>
                      </a:r>
                    </a:p>
                  </a:txBody>
                  <a:tcPr marL="228600" marR="228600" marT="114300" marB="114300" anchor="ctr">
                    <a:lnL>
                      <a:noFill/>
                    </a:lnL>
                    <a:lnR>
                      <a:noFill/>
                    </a:lnR>
                    <a:lnT>
                      <a:noFill/>
                    </a:lnT>
                    <a:lnB>
                      <a:noFill/>
                    </a:lnB>
                    <a:solidFill>
                      <a:srgbClr val="F8FAFF"/>
                    </a:solidFill>
                  </a:tcPr>
                </a:tc>
                <a:tc>
                  <a:txBody>
                    <a:bodyPr/>
                    <a:lstStyle/>
                    <a:p>
                      <a:r>
                        <a:rPr lang="en-US" sz="1800" dirty="0">
                          <a:effectLst/>
                        </a:rPr>
                        <a:t>let a = null;</a:t>
                      </a:r>
                    </a:p>
                  </a:txBody>
                  <a:tcPr marL="228600" marR="228600" marT="114300" marB="114300" anchor="ctr">
                    <a:lnL>
                      <a:noFill/>
                    </a:lnL>
                    <a:lnR>
                      <a:noFill/>
                    </a:lnR>
                    <a:lnT>
                      <a:noFill/>
                    </a:lnT>
                    <a:lnB>
                      <a:noFill/>
                    </a:lnB>
                    <a:solidFill>
                      <a:srgbClr val="F8FAFF"/>
                    </a:solidFill>
                  </a:tcPr>
                </a:tc>
                <a:extLst>
                  <a:ext uri="{0D108BD9-81ED-4DB2-BD59-A6C34878D82A}">
                    <a16:rowId xmlns:a16="http://schemas.microsoft.com/office/drawing/2014/main" val="10006"/>
                  </a:ext>
                </a:extLst>
              </a:tr>
              <a:tr h="724129">
                <a:tc>
                  <a:txBody>
                    <a:bodyPr/>
                    <a:lstStyle/>
                    <a:p>
                      <a:r>
                        <a:rPr lang="en-US" sz="1800">
                          <a:effectLst/>
                        </a:rPr>
                        <a:t>Symbol</a:t>
                      </a:r>
                    </a:p>
                  </a:txBody>
                  <a:tcPr marL="228600" marR="228600" marT="114300" marB="114300" anchor="ctr">
                    <a:lnL>
                      <a:noFill/>
                    </a:lnL>
                    <a:lnR>
                      <a:noFill/>
                    </a:lnR>
                    <a:lnT>
                      <a:noFill/>
                    </a:lnT>
                    <a:lnB>
                      <a:noFill/>
                    </a:lnB>
                    <a:solidFill>
                      <a:srgbClr val="F8FAFF"/>
                    </a:solidFill>
                  </a:tcPr>
                </a:tc>
                <a:tc>
                  <a:txBody>
                    <a:bodyPr/>
                    <a:lstStyle/>
                    <a:p>
                      <a:r>
                        <a:rPr lang="en-US" sz="1800">
                          <a:effectLst/>
                        </a:rPr>
                        <a:t>data type whose instances are unique and immutable</a:t>
                      </a:r>
                    </a:p>
                  </a:txBody>
                  <a:tcPr marL="228600" marR="228600" marT="114300" marB="114300" anchor="ctr">
                    <a:lnL>
                      <a:noFill/>
                    </a:lnL>
                    <a:lnR>
                      <a:noFill/>
                    </a:lnR>
                    <a:lnT>
                      <a:noFill/>
                    </a:lnT>
                    <a:lnB>
                      <a:noFill/>
                    </a:lnB>
                    <a:solidFill>
                      <a:srgbClr val="F8FAFF"/>
                    </a:solidFill>
                  </a:tcPr>
                </a:tc>
                <a:tc>
                  <a:txBody>
                    <a:bodyPr/>
                    <a:lstStyle/>
                    <a:p>
                      <a:r>
                        <a:rPr lang="en-US" sz="1800" dirty="0">
                          <a:effectLst/>
                        </a:rPr>
                        <a:t>let value = Symbol('hello');</a:t>
                      </a:r>
                    </a:p>
                  </a:txBody>
                  <a:tcPr marL="228600" marR="228600" marT="114300" marB="114300" anchor="ctr">
                    <a:lnL>
                      <a:noFill/>
                    </a:lnL>
                    <a:lnR>
                      <a:noFill/>
                    </a:lnR>
                    <a:lnT>
                      <a:noFill/>
                    </a:lnT>
                    <a:lnB>
                      <a:noFill/>
                    </a:lnB>
                    <a:solidFill>
                      <a:srgbClr val="F8FAFF"/>
                    </a:solidFill>
                  </a:tcPr>
                </a:tc>
                <a:extLst>
                  <a:ext uri="{0D108BD9-81ED-4DB2-BD59-A6C34878D82A}">
                    <a16:rowId xmlns:a16="http://schemas.microsoft.com/office/drawing/2014/main" val="10007"/>
                  </a:ext>
                </a:extLst>
              </a:tr>
              <a:tr h="516100">
                <a:tc>
                  <a:txBody>
                    <a:bodyPr/>
                    <a:lstStyle/>
                    <a:p>
                      <a:r>
                        <a:rPr lang="en-US" sz="1800">
                          <a:effectLst/>
                        </a:rPr>
                        <a:t>Object</a:t>
                      </a:r>
                    </a:p>
                  </a:txBody>
                  <a:tcPr marL="228600" marR="228600" marT="114300" marB="114300" anchor="ctr">
                    <a:lnL>
                      <a:noFill/>
                    </a:lnL>
                    <a:lnR>
                      <a:noFill/>
                    </a:lnR>
                    <a:lnT>
                      <a:noFill/>
                    </a:lnT>
                    <a:lnB>
                      <a:noFill/>
                    </a:lnB>
                    <a:solidFill>
                      <a:srgbClr val="F8FAFF"/>
                    </a:solidFill>
                  </a:tcPr>
                </a:tc>
                <a:tc>
                  <a:txBody>
                    <a:bodyPr/>
                    <a:lstStyle/>
                    <a:p>
                      <a:r>
                        <a:rPr lang="en-US" sz="1800">
                          <a:effectLst/>
                        </a:rPr>
                        <a:t>key-value pairs of collection of data</a:t>
                      </a:r>
                    </a:p>
                  </a:txBody>
                  <a:tcPr marL="228600" marR="228600" marT="114300" marB="114300" anchor="ctr">
                    <a:lnL>
                      <a:noFill/>
                    </a:lnL>
                    <a:lnR>
                      <a:noFill/>
                    </a:lnR>
                    <a:lnT>
                      <a:noFill/>
                    </a:lnT>
                    <a:lnB>
                      <a:noFill/>
                    </a:lnB>
                    <a:solidFill>
                      <a:srgbClr val="F8FAFF"/>
                    </a:solidFill>
                  </a:tcPr>
                </a:tc>
                <a:tc>
                  <a:txBody>
                    <a:bodyPr/>
                    <a:lstStyle/>
                    <a:p>
                      <a:r>
                        <a:rPr lang="en-US" sz="1800" dirty="0">
                          <a:effectLst/>
                        </a:rPr>
                        <a:t>let student = { };</a:t>
                      </a:r>
                    </a:p>
                  </a:txBody>
                  <a:tcPr marL="228600" marR="228600" marT="114300" marB="114300" anchor="ctr">
                    <a:lnL>
                      <a:noFill/>
                    </a:lnL>
                    <a:lnR>
                      <a:noFill/>
                    </a:lnR>
                    <a:lnT>
                      <a:noFill/>
                    </a:lnT>
                    <a:lnB>
                      <a:noFill/>
                    </a:lnB>
                    <a:solidFill>
                      <a:srgbClr val="F8FAFF"/>
                    </a:solidFill>
                  </a:tcPr>
                </a:tc>
                <a:extLst>
                  <a:ext uri="{0D108BD9-81ED-4DB2-BD59-A6C34878D82A}">
                    <a16:rowId xmlns:a16="http://schemas.microsoft.com/office/drawing/2014/main" val="10008"/>
                  </a:ext>
                </a:extLst>
              </a:tr>
            </a:tbl>
          </a:graphicData>
        </a:graphic>
      </p:graphicFrame>
      <p:sp>
        <p:nvSpPr>
          <p:cNvPr id="4" name="Slide Number Placeholder 3"/>
          <p:cNvSpPr>
            <a:spLocks noGrp="1"/>
          </p:cNvSpPr>
          <p:nvPr>
            <p:ph type="sldNum" sz="quarter" idx="12"/>
          </p:nvPr>
        </p:nvSpPr>
        <p:spPr/>
        <p:txBody>
          <a:bodyPr/>
          <a:lstStyle/>
          <a:p>
            <a:fld id="{C82D84A4-78C5-46CA-99F7-4775A69D17F7}" type="slidenum">
              <a:rPr lang="en-US" smtClean="0"/>
              <a:pPr/>
              <a:t>30</a:t>
            </a:fld>
            <a:endParaRPr lang="en-US"/>
          </a:p>
        </p:txBody>
      </p:sp>
    </p:spTree>
    <p:extLst>
      <p:ext uri="{BB962C8B-B14F-4D97-AF65-F5344CB8AC3E}">
        <p14:creationId xmlns:p14="http://schemas.microsoft.com/office/powerpoint/2010/main" val="3505001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Operators in JavaScript</a:t>
            </a:r>
          </a:p>
        </p:txBody>
      </p:sp>
      <p:sp>
        <p:nvSpPr>
          <p:cNvPr id="3" name="Content Placeholder 2"/>
          <p:cNvSpPr>
            <a:spLocks noGrp="1"/>
          </p:cNvSpPr>
          <p:nvPr>
            <p:ph idx="1"/>
          </p:nvPr>
        </p:nvSpPr>
        <p:spPr/>
        <p:txBody>
          <a:bodyPr>
            <a:normAutofit/>
          </a:bodyPr>
          <a:lstStyle/>
          <a:p>
            <a:r>
              <a:rPr lang="en-US" sz="3200" dirty="0">
                <a:latin typeface="Georgia" panose="02040502050405020303" pitchFamily="18" charset="0"/>
              </a:rPr>
              <a:t>Following operators are used in JavaScript-</a:t>
            </a:r>
          </a:p>
          <a:p>
            <a:pPr marL="914400" lvl="1" indent="-457200">
              <a:buFont typeface="+mj-lt"/>
              <a:buAutoNum type="arabicPeriod"/>
            </a:pPr>
            <a:r>
              <a:rPr lang="en-US" sz="3200" dirty="0">
                <a:solidFill>
                  <a:srgbClr val="00B0F0"/>
                </a:solidFill>
                <a:latin typeface="Georgia" panose="02040502050405020303" pitchFamily="18" charset="0"/>
              </a:rPr>
              <a:t>Arithmetic Operator</a:t>
            </a:r>
          </a:p>
          <a:p>
            <a:pPr marL="914400" lvl="1" indent="-457200">
              <a:buFont typeface="+mj-lt"/>
              <a:buAutoNum type="arabicPeriod"/>
            </a:pPr>
            <a:r>
              <a:rPr lang="en-US" sz="3200" dirty="0">
                <a:solidFill>
                  <a:srgbClr val="00B0F0"/>
                </a:solidFill>
                <a:latin typeface="Georgia" panose="02040502050405020303" pitchFamily="18" charset="0"/>
              </a:rPr>
              <a:t>Comparison Operator</a:t>
            </a:r>
          </a:p>
          <a:p>
            <a:pPr>
              <a:buNone/>
            </a:pPr>
            <a:endParaRPr lang="en-US" sz="3200" dirty="0">
              <a:latin typeface="Georgia" panose="02040502050405020303" pitchFamily="18" charset="0"/>
            </a:endParaRPr>
          </a:p>
        </p:txBody>
      </p:sp>
      <p:sp>
        <p:nvSpPr>
          <p:cNvPr id="4" name="Slide Number Placeholder 3"/>
          <p:cNvSpPr>
            <a:spLocks noGrp="1"/>
          </p:cNvSpPr>
          <p:nvPr>
            <p:ph type="sldNum" sz="quarter" idx="12"/>
          </p:nvPr>
        </p:nvSpPr>
        <p:spPr/>
        <p:txBody>
          <a:bodyPr/>
          <a:lstStyle/>
          <a:p>
            <a:fld id="{C82D84A4-78C5-46CA-99F7-4775A69D17F7}"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7620000" cy="792162"/>
          </a:xfrm>
        </p:spPr>
        <p:txBody>
          <a:bodyPr>
            <a:noAutofit/>
          </a:bodyPr>
          <a:lstStyle/>
          <a:p>
            <a:r>
              <a:rPr lang="en-US" sz="1800" b="1" dirty="0"/>
              <a:t>Built-in JavaScript Functions</a:t>
            </a:r>
          </a:p>
        </p:txBody>
      </p:sp>
      <p:sp>
        <p:nvSpPr>
          <p:cNvPr id="3" name="Content Placeholder 2"/>
          <p:cNvSpPr>
            <a:spLocks noGrp="1"/>
          </p:cNvSpPr>
          <p:nvPr>
            <p:ph idx="1"/>
          </p:nvPr>
        </p:nvSpPr>
        <p:spPr>
          <a:xfrm>
            <a:off x="533400" y="1219200"/>
            <a:ext cx="11049000" cy="5181600"/>
          </a:xfrm>
        </p:spPr>
        <p:txBody>
          <a:bodyPr>
            <a:normAutofit fontScale="92500" lnSpcReduction="20000"/>
          </a:bodyPr>
          <a:lstStyle/>
          <a:p>
            <a:pPr>
              <a:lnSpc>
                <a:spcPct val="150000"/>
              </a:lnSpc>
              <a:defRPr/>
            </a:pPr>
            <a:r>
              <a:rPr lang="en-US" sz="2400" dirty="0">
                <a:latin typeface="Georgia" panose="02040502050405020303" pitchFamily="18" charset="0"/>
              </a:rPr>
              <a:t>Functions provided by the language and you cannot change them to suit your needs.</a:t>
            </a:r>
          </a:p>
          <a:p>
            <a:pPr>
              <a:lnSpc>
                <a:spcPct val="150000"/>
              </a:lnSpc>
              <a:defRPr/>
            </a:pPr>
            <a:r>
              <a:rPr lang="en-US" sz="2400" dirty="0">
                <a:latin typeface="Georgia" panose="02040502050405020303" pitchFamily="18" charset="0"/>
              </a:rPr>
              <a:t>Some of the built-in functions in JavaScript are shown here:</a:t>
            </a:r>
          </a:p>
          <a:p>
            <a:pPr lvl="1">
              <a:lnSpc>
                <a:spcPct val="150000"/>
              </a:lnSpc>
              <a:defRPr/>
            </a:pPr>
            <a:r>
              <a:rPr lang="en-US" sz="2000" b="1" dirty="0" err="1">
                <a:latin typeface="Georgia" panose="02040502050405020303" pitchFamily="18" charset="0"/>
              </a:rPr>
              <a:t>eval</a:t>
            </a:r>
            <a:r>
              <a:rPr lang="en-US" sz="2000" b="1" dirty="0">
                <a:latin typeface="Georgia" panose="02040502050405020303" pitchFamily="18" charset="0"/>
              </a:rPr>
              <a:t> - </a:t>
            </a:r>
            <a:r>
              <a:rPr lang="en-US" sz="2000" b="1" dirty="0" err="1">
                <a:latin typeface="Georgia" panose="02040502050405020303" pitchFamily="18" charset="0"/>
              </a:rPr>
              <a:t>eval</a:t>
            </a:r>
            <a:r>
              <a:rPr lang="en-US" sz="2000" b="1" dirty="0">
                <a:latin typeface="Georgia" panose="02040502050405020303" pitchFamily="18" charset="0"/>
              </a:rPr>
              <a:t>(</a:t>
            </a:r>
            <a:r>
              <a:rPr lang="en-US" sz="2000" b="1" dirty="0" err="1">
                <a:latin typeface="Georgia" panose="02040502050405020303" pitchFamily="18" charset="0"/>
              </a:rPr>
              <a:t>expr</a:t>
            </a:r>
            <a:r>
              <a:rPr lang="en-US" sz="2000" b="1" dirty="0">
                <a:latin typeface="Georgia" panose="02040502050405020303" pitchFamily="18" charset="0"/>
              </a:rPr>
              <a:t>)</a:t>
            </a:r>
          </a:p>
          <a:p>
            <a:pPr lvl="2">
              <a:lnSpc>
                <a:spcPct val="150000"/>
              </a:lnSpc>
              <a:defRPr/>
            </a:pPr>
            <a:r>
              <a:rPr lang="en-US" sz="1800" dirty="0" err="1">
                <a:latin typeface="Georgia" panose="02040502050405020303" pitchFamily="18" charset="0"/>
              </a:rPr>
              <a:t>eval</a:t>
            </a:r>
            <a:r>
              <a:rPr lang="en-US" sz="1800" dirty="0">
                <a:latin typeface="Georgia" panose="02040502050405020303" pitchFamily="18" charset="0"/>
              </a:rPr>
              <a:t> evaluates the expression or statements</a:t>
            </a:r>
          </a:p>
          <a:p>
            <a:pPr lvl="1">
              <a:lnSpc>
                <a:spcPct val="150000"/>
              </a:lnSpc>
              <a:defRPr/>
            </a:pPr>
            <a:r>
              <a:rPr lang="en-US" sz="2000" b="1" dirty="0" err="1">
                <a:latin typeface="Georgia" panose="02040502050405020303" pitchFamily="18" charset="0"/>
              </a:rPr>
              <a:t>isFinite</a:t>
            </a:r>
            <a:endParaRPr lang="en-US" sz="2000" b="1" dirty="0">
              <a:latin typeface="Georgia" panose="02040502050405020303" pitchFamily="18" charset="0"/>
            </a:endParaRPr>
          </a:p>
          <a:p>
            <a:pPr lvl="2">
              <a:lnSpc>
                <a:spcPct val="150000"/>
              </a:lnSpc>
              <a:defRPr/>
            </a:pPr>
            <a:r>
              <a:rPr lang="en-US" sz="1800" dirty="0">
                <a:latin typeface="Georgia" panose="02040502050405020303" pitchFamily="18" charset="0"/>
              </a:rPr>
              <a:t>Determines if a number is finite</a:t>
            </a:r>
          </a:p>
          <a:p>
            <a:pPr lvl="1">
              <a:lnSpc>
                <a:spcPct val="150000"/>
              </a:lnSpc>
              <a:defRPr/>
            </a:pPr>
            <a:r>
              <a:rPr lang="en-US" sz="2000" b="1" dirty="0" err="1">
                <a:latin typeface="Georgia" panose="02040502050405020303" pitchFamily="18" charset="0"/>
              </a:rPr>
              <a:t>isNaN</a:t>
            </a:r>
            <a:endParaRPr lang="en-US" sz="2000" b="1" dirty="0">
              <a:latin typeface="Georgia" panose="02040502050405020303" pitchFamily="18" charset="0"/>
            </a:endParaRPr>
          </a:p>
          <a:p>
            <a:pPr lvl="2">
              <a:lnSpc>
                <a:spcPct val="150000"/>
              </a:lnSpc>
              <a:defRPr/>
            </a:pPr>
            <a:r>
              <a:rPr lang="en-US" sz="1800" dirty="0">
                <a:latin typeface="Georgia" panose="02040502050405020303" pitchFamily="18" charset="0"/>
              </a:rPr>
              <a:t>Determines whether a value is “Not a Number”</a:t>
            </a:r>
          </a:p>
          <a:p>
            <a:pPr lvl="1">
              <a:lnSpc>
                <a:spcPct val="150000"/>
              </a:lnSpc>
              <a:defRPr/>
            </a:pPr>
            <a:r>
              <a:rPr lang="en-US" sz="2000" b="1" dirty="0" err="1">
                <a:latin typeface="Georgia" panose="02040502050405020303" pitchFamily="18" charset="0"/>
              </a:rPr>
              <a:t>parseInt</a:t>
            </a:r>
            <a:endParaRPr lang="en-US" sz="2000" b="1" dirty="0">
              <a:latin typeface="Georgia" panose="02040502050405020303" pitchFamily="18" charset="0"/>
            </a:endParaRPr>
          </a:p>
          <a:p>
            <a:pPr lvl="2">
              <a:lnSpc>
                <a:spcPct val="150000"/>
              </a:lnSpc>
              <a:defRPr/>
            </a:pPr>
            <a:r>
              <a:rPr lang="en-US" sz="1800" dirty="0">
                <a:latin typeface="Georgia" panose="02040502050405020303" pitchFamily="18" charset="0"/>
              </a:rPr>
              <a:t>Converts string literals to integers, no number </a:t>
            </a:r>
            <a:r>
              <a:rPr lang="en-US" sz="1800" dirty="0">
                <a:latin typeface="Georgia" panose="02040502050405020303" pitchFamily="18" charset="0"/>
                <a:sym typeface="Wingdings" pitchFamily="2" charset="2"/>
              </a:rPr>
              <a:t> </a:t>
            </a:r>
            <a:r>
              <a:rPr lang="en-US" sz="1800" dirty="0" err="1">
                <a:latin typeface="Georgia" panose="02040502050405020303" pitchFamily="18" charset="0"/>
                <a:sym typeface="Wingdings" pitchFamily="2" charset="2"/>
              </a:rPr>
              <a:t>NaN</a:t>
            </a:r>
            <a:r>
              <a:rPr lang="en-US" sz="1800" dirty="0">
                <a:latin typeface="Georgia" panose="02040502050405020303" pitchFamily="18" charset="0"/>
                <a:sym typeface="Wingdings" pitchFamily="2" charset="2"/>
              </a:rPr>
              <a:t>.</a:t>
            </a:r>
            <a:endParaRPr lang="en-US" sz="1800" dirty="0">
              <a:latin typeface="Georgia" panose="02040502050405020303" pitchFamily="18" charset="0"/>
            </a:endParaRPr>
          </a:p>
          <a:p>
            <a:pPr lvl="1">
              <a:lnSpc>
                <a:spcPct val="150000"/>
              </a:lnSpc>
              <a:defRPr/>
            </a:pPr>
            <a:r>
              <a:rPr lang="en-US" sz="2000" b="1" dirty="0" err="1">
                <a:latin typeface="Georgia" panose="02040502050405020303" pitchFamily="18" charset="0"/>
              </a:rPr>
              <a:t>parseFloat</a:t>
            </a:r>
            <a:endParaRPr lang="en-US" sz="2000" b="1" dirty="0">
              <a:latin typeface="Georgia" panose="02040502050405020303" pitchFamily="18" charset="0"/>
            </a:endParaRPr>
          </a:p>
          <a:p>
            <a:pPr lvl="2">
              <a:lnSpc>
                <a:spcPct val="150000"/>
              </a:lnSpc>
              <a:defRPr/>
            </a:pPr>
            <a:r>
              <a:rPr lang="en-US" sz="1800" dirty="0">
                <a:latin typeface="Georgia" panose="02040502050405020303" pitchFamily="18" charset="0"/>
              </a:rPr>
              <a:t>Finds a floating-point value at the beginning of a string.</a:t>
            </a:r>
          </a:p>
          <a:p>
            <a:pPr>
              <a:lnSpc>
                <a:spcPct val="150000"/>
              </a:lnSpc>
            </a:pPr>
            <a:endParaRPr lang="en-US" dirty="0">
              <a:latin typeface="Georgia" panose="02040502050405020303" pitchFamily="18" charset="0"/>
            </a:endParaRPr>
          </a:p>
        </p:txBody>
      </p:sp>
      <p:sp>
        <p:nvSpPr>
          <p:cNvPr id="4" name="Slide Number Placeholder 3"/>
          <p:cNvSpPr>
            <a:spLocks noGrp="1"/>
          </p:cNvSpPr>
          <p:nvPr>
            <p:ph type="sldNum" sz="quarter" idx="12"/>
          </p:nvPr>
        </p:nvSpPr>
        <p:spPr/>
        <p:txBody>
          <a:bodyPr/>
          <a:lstStyle/>
          <a:p>
            <a:fld id="{C82D84A4-78C5-46CA-99F7-4775A69D17F7}"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7620000" cy="792162"/>
          </a:xfrm>
        </p:spPr>
        <p:txBody>
          <a:bodyPr>
            <a:normAutofit fontScale="90000"/>
          </a:bodyPr>
          <a:lstStyle/>
          <a:p>
            <a:r>
              <a:rPr lang="en-US" sz="5400" b="1" dirty="0"/>
              <a:t>JavaScript Functions</a:t>
            </a:r>
            <a:endParaRPr lang="en-US" b="1" dirty="0"/>
          </a:p>
        </p:txBody>
      </p:sp>
      <p:sp>
        <p:nvSpPr>
          <p:cNvPr id="3" name="Content Placeholder 2"/>
          <p:cNvSpPr>
            <a:spLocks noGrp="1"/>
          </p:cNvSpPr>
          <p:nvPr>
            <p:ph idx="1"/>
          </p:nvPr>
        </p:nvSpPr>
        <p:spPr>
          <a:xfrm>
            <a:off x="381000" y="1295400"/>
            <a:ext cx="11506200" cy="4800600"/>
          </a:xfrm>
        </p:spPr>
        <p:txBody>
          <a:bodyPr>
            <a:normAutofit lnSpcReduction="10000"/>
          </a:bodyPr>
          <a:lstStyle/>
          <a:p>
            <a:pPr algn="just">
              <a:lnSpc>
                <a:spcPct val="150000"/>
              </a:lnSpc>
              <a:defRPr/>
            </a:pPr>
            <a:r>
              <a:rPr lang="en-US" sz="2800" dirty="0">
                <a:latin typeface="Georgia" panose="02040502050405020303" pitchFamily="18" charset="0"/>
              </a:rPr>
              <a:t>A function is a block of organized reusable code (a set of statements) for performing a single or related action.</a:t>
            </a:r>
          </a:p>
          <a:p>
            <a:pPr algn="just">
              <a:lnSpc>
                <a:spcPct val="150000"/>
              </a:lnSpc>
              <a:defRPr/>
            </a:pPr>
            <a:r>
              <a:rPr lang="en-US" sz="2800" dirty="0">
                <a:latin typeface="Georgia" panose="02040502050405020303" pitchFamily="18" charset="0"/>
              </a:rPr>
              <a:t>Begins with keyword “</a:t>
            </a:r>
            <a:r>
              <a:rPr lang="en-US" sz="2800" b="1" dirty="0">
                <a:latin typeface="Georgia" panose="02040502050405020303" pitchFamily="18" charset="0"/>
              </a:rPr>
              <a:t>function</a:t>
            </a:r>
            <a:r>
              <a:rPr lang="en-US" sz="2800" dirty="0">
                <a:latin typeface="Georgia" panose="02040502050405020303" pitchFamily="18" charset="0"/>
              </a:rPr>
              <a:t>” and the function name and “( … )”</a:t>
            </a:r>
          </a:p>
          <a:p>
            <a:pPr algn="just">
              <a:lnSpc>
                <a:spcPct val="150000"/>
              </a:lnSpc>
              <a:defRPr/>
            </a:pPr>
            <a:r>
              <a:rPr lang="en-US" sz="2800" dirty="0">
                <a:latin typeface="Georgia" panose="02040502050405020303" pitchFamily="18" charset="0"/>
              </a:rPr>
              <a:t>Inside the parentheses</a:t>
            </a:r>
          </a:p>
          <a:p>
            <a:pPr lvl="1" algn="just">
              <a:lnSpc>
                <a:spcPct val="150000"/>
              </a:lnSpc>
              <a:defRPr/>
            </a:pPr>
            <a:r>
              <a:rPr lang="en-US" sz="2800" dirty="0">
                <a:latin typeface="Georgia" panose="02040502050405020303" pitchFamily="18" charset="0"/>
              </a:rPr>
              <a:t>We can pass parameters to the function</a:t>
            </a:r>
          </a:p>
          <a:p>
            <a:pPr lvl="1" algn="just">
              <a:lnSpc>
                <a:spcPct val="150000"/>
              </a:lnSpc>
              <a:defRPr/>
            </a:pPr>
            <a:r>
              <a:rPr lang="en-US" sz="2800" dirty="0">
                <a:latin typeface="Georgia" panose="02040502050405020303" pitchFamily="18" charset="0"/>
              </a:rPr>
              <a:t>E.g. function </a:t>
            </a:r>
            <a:r>
              <a:rPr lang="en-US" sz="2800" dirty="0" err="1">
                <a:latin typeface="Georgia" panose="02040502050405020303" pitchFamily="18" charset="0"/>
              </a:rPr>
              <a:t>myfuc</a:t>
            </a:r>
            <a:r>
              <a:rPr lang="en-US" sz="2800" dirty="0">
                <a:latin typeface="Georgia" panose="02040502050405020303" pitchFamily="18" charset="0"/>
              </a:rPr>
              <a:t>(arg1, arg2) {…}</a:t>
            </a:r>
          </a:p>
          <a:p>
            <a:pPr lvl="1" algn="just">
              <a:lnSpc>
                <a:spcPct val="150000"/>
              </a:lnSpc>
              <a:defRPr/>
            </a:pPr>
            <a:r>
              <a:rPr lang="en-US" sz="2800" dirty="0">
                <a:latin typeface="Georgia" panose="02040502050405020303" pitchFamily="18" charset="0"/>
              </a:rPr>
              <a:t>Built-in and user-defined functions</a:t>
            </a:r>
          </a:p>
          <a:p>
            <a:pPr>
              <a:lnSpc>
                <a:spcPct val="150000"/>
              </a:lnSpc>
            </a:pPr>
            <a:endParaRPr lang="en-US" sz="2800" dirty="0">
              <a:latin typeface="Georgia" panose="02040502050405020303" pitchFamily="18" charset="0"/>
            </a:endParaRPr>
          </a:p>
        </p:txBody>
      </p:sp>
      <p:sp>
        <p:nvSpPr>
          <p:cNvPr id="4" name="Slide Number Placeholder 3"/>
          <p:cNvSpPr>
            <a:spLocks noGrp="1"/>
          </p:cNvSpPr>
          <p:nvPr>
            <p:ph type="sldNum" sz="quarter" idx="12"/>
          </p:nvPr>
        </p:nvSpPr>
        <p:spPr/>
        <p:txBody>
          <a:bodyPr/>
          <a:lstStyle/>
          <a:p>
            <a:fld id="{C82D84A4-78C5-46CA-99F7-4775A69D17F7}"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7620000" cy="792162"/>
          </a:xfrm>
        </p:spPr>
        <p:txBody>
          <a:bodyPr>
            <a:noAutofit/>
          </a:bodyPr>
          <a:lstStyle/>
          <a:p>
            <a:r>
              <a:rPr lang="en-US" sz="2400" b="1" dirty="0"/>
              <a:t>Creating JavaScript Functions</a:t>
            </a:r>
          </a:p>
        </p:txBody>
      </p:sp>
      <p:sp>
        <p:nvSpPr>
          <p:cNvPr id="3" name="Content Placeholder 2"/>
          <p:cNvSpPr>
            <a:spLocks noGrp="1"/>
          </p:cNvSpPr>
          <p:nvPr>
            <p:ph idx="1"/>
          </p:nvPr>
        </p:nvSpPr>
        <p:spPr>
          <a:xfrm>
            <a:off x="1981200" y="1295400"/>
            <a:ext cx="7620000" cy="5105400"/>
          </a:xfrm>
        </p:spPr>
        <p:txBody>
          <a:bodyPr>
            <a:normAutofit fontScale="92500" lnSpcReduction="20000"/>
          </a:bodyPr>
          <a:lstStyle/>
          <a:p>
            <a:pPr marL="571500" indent="-571500">
              <a:buNone/>
              <a:defRPr/>
            </a:pPr>
            <a:r>
              <a:rPr lang="en-US" sz="2800" b="1" dirty="0">
                <a:latin typeface="Georgia" panose="02040502050405020303" pitchFamily="18" charset="0"/>
              </a:rPr>
              <a:t>Declaration Syntax</a:t>
            </a:r>
          </a:p>
          <a:p>
            <a:pPr marL="952500" lvl="1" indent="-495300">
              <a:defRPr/>
            </a:pPr>
            <a:r>
              <a:rPr lang="en-US" sz="2800" dirty="0">
                <a:latin typeface="Georgia" panose="02040502050405020303" pitchFamily="18" charset="0"/>
              </a:rPr>
              <a:t>Functions are declared using the function reserved word</a:t>
            </a:r>
          </a:p>
          <a:p>
            <a:pPr marL="952500" lvl="1" indent="-495300">
              <a:defRPr/>
            </a:pPr>
            <a:r>
              <a:rPr lang="en-US" sz="2800" dirty="0">
                <a:latin typeface="Georgia" panose="02040502050405020303" pitchFamily="18" charset="0"/>
              </a:rPr>
              <a:t>The return value is not declared, nor are the types of the arguments</a:t>
            </a:r>
          </a:p>
          <a:p>
            <a:pPr algn="just">
              <a:spcBef>
                <a:spcPct val="18000"/>
              </a:spcBef>
              <a:spcAft>
                <a:spcPts val="600"/>
              </a:spcAft>
              <a:buNone/>
            </a:pPr>
            <a:endParaRPr lang="en-US" sz="2800" b="1" dirty="0">
              <a:latin typeface="Georgia" panose="02040502050405020303" pitchFamily="18" charset="0"/>
            </a:endParaRPr>
          </a:p>
          <a:p>
            <a:pPr algn="just">
              <a:spcBef>
                <a:spcPct val="18000"/>
              </a:spcBef>
              <a:spcAft>
                <a:spcPts val="600"/>
              </a:spcAft>
              <a:buNone/>
            </a:pPr>
            <a:r>
              <a:rPr lang="en-US" sz="2800" b="1" dirty="0">
                <a:latin typeface="Georgia" panose="02040502050405020303" pitchFamily="18" charset="0"/>
              </a:rPr>
              <a:t>	function</a:t>
            </a:r>
            <a:r>
              <a:rPr lang="en-US" sz="2800" dirty="0">
                <a:latin typeface="Georgia" panose="02040502050405020303" pitchFamily="18" charset="0"/>
              </a:rPr>
              <a:t> </a:t>
            </a:r>
            <a:r>
              <a:rPr lang="en-US" sz="2800" i="1" dirty="0" err="1">
                <a:latin typeface="Georgia" panose="02040502050405020303" pitchFamily="18" charset="0"/>
              </a:rPr>
              <a:t>function_name</a:t>
            </a:r>
            <a:r>
              <a:rPr lang="en-US" sz="2800" b="1" dirty="0">
                <a:latin typeface="Georgia" panose="02040502050405020303" pitchFamily="18" charset="0"/>
              </a:rPr>
              <a:t>(</a:t>
            </a:r>
            <a:r>
              <a:rPr lang="en-US" sz="2800" i="1" dirty="0">
                <a:latin typeface="Georgia" panose="02040502050405020303" pitchFamily="18" charset="0"/>
              </a:rPr>
              <a:t>parameters</a:t>
            </a:r>
            <a:r>
              <a:rPr lang="en-US" sz="2800" b="1" dirty="0">
                <a:latin typeface="Georgia" panose="02040502050405020303" pitchFamily="18" charset="0"/>
              </a:rPr>
              <a:t>) {</a:t>
            </a:r>
          </a:p>
          <a:p>
            <a:pPr lvl="1" algn="just">
              <a:spcBef>
                <a:spcPct val="18000"/>
              </a:spcBef>
              <a:spcAft>
                <a:spcPts val="600"/>
              </a:spcAft>
              <a:buNone/>
            </a:pPr>
            <a:r>
              <a:rPr lang="en-US" sz="2800" dirty="0">
                <a:latin typeface="Georgia" panose="02040502050405020303" pitchFamily="18" charset="0"/>
              </a:rPr>
              <a:t>  </a:t>
            </a:r>
            <a:r>
              <a:rPr lang="en-US" sz="2800" i="1" dirty="0">
                <a:latin typeface="Georgia" panose="02040502050405020303" pitchFamily="18" charset="0"/>
              </a:rPr>
              <a:t>JavaScript commands</a:t>
            </a:r>
          </a:p>
          <a:p>
            <a:pPr lvl="1" algn="just">
              <a:spcBef>
                <a:spcPct val="18000"/>
              </a:spcBef>
              <a:spcAft>
                <a:spcPts val="600"/>
              </a:spcAft>
              <a:buNone/>
            </a:pPr>
            <a:r>
              <a:rPr lang="en-US" sz="2800" b="1" dirty="0">
                <a:latin typeface="Georgia" panose="02040502050405020303" pitchFamily="18" charset="0"/>
              </a:rPr>
              <a:t>}</a:t>
            </a:r>
            <a:endParaRPr lang="en-US" sz="2800" i="1" dirty="0">
              <a:latin typeface="Georgia" panose="02040502050405020303" pitchFamily="18" charset="0"/>
            </a:endParaRPr>
          </a:p>
          <a:p>
            <a:pPr lvl="1" algn="just">
              <a:spcBef>
                <a:spcPct val="18000"/>
              </a:spcBef>
              <a:spcAft>
                <a:spcPts val="600"/>
              </a:spcAft>
            </a:pPr>
            <a:r>
              <a:rPr lang="en-US" sz="2800" i="1" dirty="0">
                <a:latin typeface="Georgia" panose="02040502050405020303" pitchFamily="18" charset="0"/>
              </a:rPr>
              <a:t>parameters</a:t>
            </a:r>
            <a:r>
              <a:rPr lang="en-US" sz="2800" dirty="0">
                <a:latin typeface="Georgia" panose="02040502050405020303" pitchFamily="18" charset="0"/>
              </a:rPr>
              <a:t> are the values sent to the function (note: not all functions require parameters)</a:t>
            </a:r>
          </a:p>
          <a:p>
            <a:pPr lvl="1" algn="just">
              <a:spcBef>
                <a:spcPct val="18000"/>
              </a:spcBef>
              <a:spcAft>
                <a:spcPts val="600"/>
              </a:spcAft>
            </a:pPr>
            <a:r>
              <a:rPr lang="en-US" sz="2800" b="1" dirty="0">
                <a:latin typeface="Georgia" panose="02040502050405020303" pitchFamily="18" charset="0"/>
              </a:rPr>
              <a:t>{</a:t>
            </a:r>
            <a:r>
              <a:rPr lang="en-US" sz="2800" dirty="0">
                <a:latin typeface="Georgia" panose="02040502050405020303" pitchFamily="18" charset="0"/>
              </a:rPr>
              <a:t> and </a:t>
            </a:r>
            <a:r>
              <a:rPr lang="en-US" sz="2800" b="1" dirty="0">
                <a:latin typeface="Georgia" panose="02040502050405020303" pitchFamily="18" charset="0"/>
              </a:rPr>
              <a:t>}</a:t>
            </a:r>
            <a:r>
              <a:rPr lang="en-US" sz="2800" dirty="0">
                <a:latin typeface="Georgia" panose="02040502050405020303" pitchFamily="18" charset="0"/>
              </a:rPr>
              <a:t> are used to mark the beginning and end of the commands in the function.</a:t>
            </a:r>
          </a:p>
          <a:p>
            <a:endParaRPr lang="en-US" dirty="0">
              <a:latin typeface="Georgia" panose="02040502050405020303" pitchFamily="18" charset="0"/>
            </a:endParaRPr>
          </a:p>
        </p:txBody>
      </p:sp>
      <p:sp>
        <p:nvSpPr>
          <p:cNvPr id="4" name="Slide Number Placeholder 3"/>
          <p:cNvSpPr>
            <a:spLocks noGrp="1"/>
          </p:cNvSpPr>
          <p:nvPr>
            <p:ph type="sldNum" sz="quarter" idx="12"/>
          </p:nvPr>
        </p:nvSpPr>
        <p:spPr/>
        <p:txBody>
          <a:bodyPr/>
          <a:lstStyle/>
          <a:p>
            <a:fld id="{C82D84A4-78C5-46CA-99F7-4775A69D17F7}"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304800"/>
            <a:ext cx="8305800" cy="1096962"/>
          </a:xfrm>
        </p:spPr>
        <p:txBody>
          <a:bodyPr>
            <a:noAutofit/>
          </a:bodyPr>
          <a:lstStyle/>
          <a:p>
            <a:r>
              <a:rPr lang="en-US" sz="1800" b="1" dirty="0"/>
              <a:t>Creating JavaScript Functions: </a:t>
            </a:r>
            <a:r>
              <a:rPr lang="en-US" sz="1800" b="1" dirty="0" err="1"/>
              <a:t>Eg</a:t>
            </a:r>
            <a:endParaRPr lang="en-US" sz="1800" b="1" dirty="0"/>
          </a:p>
        </p:txBody>
      </p:sp>
      <p:sp>
        <p:nvSpPr>
          <p:cNvPr id="3" name="Content Placeholder 2"/>
          <p:cNvSpPr>
            <a:spLocks noGrp="1"/>
          </p:cNvSpPr>
          <p:nvPr>
            <p:ph idx="1"/>
          </p:nvPr>
        </p:nvSpPr>
        <p:spPr>
          <a:xfrm>
            <a:off x="381000" y="1143000"/>
            <a:ext cx="11353800" cy="4953000"/>
          </a:xfrm>
        </p:spPr>
        <p:txBody>
          <a:bodyPr>
            <a:noAutofit/>
          </a:bodyPr>
          <a:lstStyle/>
          <a:p>
            <a:pPr marL="571500" indent="-571500">
              <a:lnSpc>
                <a:spcPct val="100000"/>
              </a:lnSpc>
              <a:spcBef>
                <a:spcPts val="0"/>
              </a:spcBef>
              <a:buNone/>
              <a:defRPr/>
            </a:pPr>
            <a:r>
              <a:rPr lang="en-US" sz="2000" b="1" dirty="0"/>
              <a:t>&lt;!DOCTYPE html&gt;</a:t>
            </a:r>
          </a:p>
          <a:p>
            <a:pPr marL="571500" indent="-571500">
              <a:lnSpc>
                <a:spcPct val="100000"/>
              </a:lnSpc>
              <a:spcBef>
                <a:spcPts val="0"/>
              </a:spcBef>
              <a:buNone/>
              <a:defRPr/>
            </a:pPr>
            <a:r>
              <a:rPr lang="en-US" sz="2000" b="1" dirty="0"/>
              <a:t>&lt;html&gt;</a:t>
            </a:r>
          </a:p>
          <a:p>
            <a:pPr marL="571500" indent="-571500">
              <a:lnSpc>
                <a:spcPct val="100000"/>
              </a:lnSpc>
              <a:spcBef>
                <a:spcPts val="0"/>
              </a:spcBef>
              <a:buNone/>
              <a:defRPr/>
            </a:pPr>
            <a:r>
              <a:rPr lang="en-US" sz="2000" b="1" dirty="0"/>
              <a:t>&lt;head&gt;</a:t>
            </a:r>
          </a:p>
          <a:p>
            <a:pPr marL="571500" indent="-571500">
              <a:lnSpc>
                <a:spcPct val="100000"/>
              </a:lnSpc>
              <a:spcBef>
                <a:spcPts val="0"/>
              </a:spcBef>
              <a:buNone/>
              <a:defRPr/>
            </a:pPr>
            <a:r>
              <a:rPr lang="en-US" sz="2000" b="1" dirty="0"/>
              <a:t>&lt;script&gt;</a:t>
            </a:r>
          </a:p>
          <a:p>
            <a:pPr marL="571500" indent="-571500">
              <a:lnSpc>
                <a:spcPct val="100000"/>
              </a:lnSpc>
              <a:spcBef>
                <a:spcPts val="0"/>
              </a:spcBef>
              <a:buNone/>
              <a:defRPr/>
            </a:pPr>
            <a:r>
              <a:rPr lang="en-US" sz="2000" b="1" dirty="0"/>
              <a:t>function </a:t>
            </a:r>
            <a:r>
              <a:rPr lang="en-US" sz="2000" b="1" dirty="0" err="1"/>
              <a:t>myFunction</a:t>
            </a:r>
            <a:r>
              <a:rPr lang="en-US" sz="2000" b="1" dirty="0"/>
              <a:t>() {</a:t>
            </a:r>
          </a:p>
          <a:p>
            <a:pPr marL="571500" indent="-571500">
              <a:lnSpc>
                <a:spcPct val="100000"/>
              </a:lnSpc>
              <a:spcBef>
                <a:spcPts val="0"/>
              </a:spcBef>
              <a:buNone/>
              <a:defRPr/>
            </a:pPr>
            <a:r>
              <a:rPr lang="en-US" sz="2000" b="1" dirty="0"/>
              <a:t>    </a:t>
            </a:r>
            <a:r>
              <a:rPr lang="en-US" sz="2000" b="1" dirty="0" err="1"/>
              <a:t>document.getElementById</a:t>
            </a:r>
            <a:r>
              <a:rPr lang="en-US" sz="2000" b="1" dirty="0"/>
              <a:t>("demo").</a:t>
            </a:r>
            <a:r>
              <a:rPr lang="en-US" sz="2000" b="1" dirty="0" err="1"/>
              <a:t>innerHTML</a:t>
            </a:r>
            <a:r>
              <a:rPr lang="en-US" sz="2000" b="1" dirty="0"/>
              <a:t> = "Paragraph changed.";</a:t>
            </a:r>
          </a:p>
          <a:p>
            <a:pPr marL="571500" indent="-571500">
              <a:lnSpc>
                <a:spcPct val="100000"/>
              </a:lnSpc>
              <a:spcBef>
                <a:spcPts val="0"/>
              </a:spcBef>
              <a:buNone/>
              <a:defRPr/>
            </a:pPr>
            <a:r>
              <a:rPr lang="en-US" sz="2000" b="1" dirty="0"/>
              <a:t>}</a:t>
            </a:r>
          </a:p>
          <a:p>
            <a:pPr marL="571500" indent="-571500">
              <a:lnSpc>
                <a:spcPct val="100000"/>
              </a:lnSpc>
              <a:spcBef>
                <a:spcPts val="0"/>
              </a:spcBef>
              <a:buNone/>
              <a:defRPr/>
            </a:pPr>
            <a:r>
              <a:rPr lang="en-US" sz="2000" b="1" dirty="0"/>
              <a:t>&lt;/script&gt;</a:t>
            </a:r>
          </a:p>
          <a:p>
            <a:pPr marL="571500" indent="-571500">
              <a:lnSpc>
                <a:spcPct val="100000"/>
              </a:lnSpc>
              <a:spcBef>
                <a:spcPts val="0"/>
              </a:spcBef>
              <a:buNone/>
              <a:defRPr/>
            </a:pPr>
            <a:r>
              <a:rPr lang="en-US" sz="2000" b="1" dirty="0"/>
              <a:t>&lt;/head&gt;</a:t>
            </a:r>
          </a:p>
          <a:p>
            <a:pPr marL="571500" indent="-571500">
              <a:lnSpc>
                <a:spcPct val="100000"/>
              </a:lnSpc>
              <a:spcBef>
                <a:spcPts val="0"/>
              </a:spcBef>
              <a:buNone/>
              <a:defRPr/>
            </a:pPr>
            <a:endParaRPr lang="en-US" sz="2000" b="1" dirty="0"/>
          </a:p>
          <a:p>
            <a:pPr marL="571500" indent="-571500">
              <a:lnSpc>
                <a:spcPct val="100000"/>
              </a:lnSpc>
              <a:spcBef>
                <a:spcPts val="0"/>
              </a:spcBef>
              <a:buNone/>
              <a:defRPr/>
            </a:pPr>
            <a:r>
              <a:rPr lang="en-US" sz="2000" b="1" dirty="0"/>
              <a:t>&lt;body&gt;</a:t>
            </a:r>
          </a:p>
          <a:p>
            <a:pPr marL="571500" indent="-571500">
              <a:lnSpc>
                <a:spcPct val="100000"/>
              </a:lnSpc>
              <a:spcBef>
                <a:spcPts val="0"/>
              </a:spcBef>
              <a:buNone/>
              <a:defRPr/>
            </a:pPr>
            <a:r>
              <a:rPr lang="en-US" sz="2000" b="1" dirty="0"/>
              <a:t>&lt;h1&gt;My Web Page&lt;/h1&gt;</a:t>
            </a:r>
          </a:p>
          <a:p>
            <a:pPr marL="571500" indent="-571500">
              <a:lnSpc>
                <a:spcPct val="100000"/>
              </a:lnSpc>
              <a:spcBef>
                <a:spcPts val="0"/>
              </a:spcBef>
              <a:buNone/>
              <a:defRPr/>
            </a:pPr>
            <a:r>
              <a:rPr lang="en-US" sz="2000" b="1" dirty="0"/>
              <a:t>&lt;p id="demo"&gt;A Paragraph&lt;/p&gt;</a:t>
            </a:r>
          </a:p>
          <a:p>
            <a:pPr marL="571500" indent="-571500">
              <a:lnSpc>
                <a:spcPct val="100000"/>
              </a:lnSpc>
              <a:spcBef>
                <a:spcPts val="0"/>
              </a:spcBef>
              <a:buNone/>
              <a:defRPr/>
            </a:pPr>
            <a:r>
              <a:rPr lang="en-US" sz="2000" b="1" dirty="0"/>
              <a:t>&lt;button type="button" </a:t>
            </a:r>
            <a:r>
              <a:rPr lang="en-US" sz="2000" b="1" dirty="0" err="1"/>
              <a:t>onclick</a:t>
            </a:r>
            <a:r>
              <a:rPr lang="en-US" sz="2000" b="1" dirty="0"/>
              <a:t>="</a:t>
            </a:r>
            <a:r>
              <a:rPr lang="en-US" sz="2000" b="1" dirty="0" err="1"/>
              <a:t>myFunction</a:t>
            </a:r>
            <a:r>
              <a:rPr lang="en-US" sz="2000" b="1" dirty="0"/>
              <a:t>()"&gt;Try it&lt;/button&gt;</a:t>
            </a:r>
          </a:p>
          <a:p>
            <a:pPr marL="571500" indent="-571500">
              <a:lnSpc>
                <a:spcPct val="100000"/>
              </a:lnSpc>
              <a:spcBef>
                <a:spcPts val="0"/>
              </a:spcBef>
              <a:buNone/>
              <a:defRPr/>
            </a:pPr>
            <a:endParaRPr lang="en-US" sz="2000" b="1" dirty="0"/>
          </a:p>
          <a:p>
            <a:pPr marL="571500" indent="-571500">
              <a:lnSpc>
                <a:spcPct val="100000"/>
              </a:lnSpc>
              <a:spcBef>
                <a:spcPts val="0"/>
              </a:spcBef>
              <a:buNone/>
              <a:defRPr/>
            </a:pPr>
            <a:r>
              <a:rPr lang="en-US" sz="2000" b="1" dirty="0"/>
              <a:t>&lt;/body&gt;</a:t>
            </a:r>
          </a:p>
          <a:p>
            <a:pPr marL="571500" indent="-571500">
              <a:lnSpc>
                <a:spcPct val="100000"/>
              </a:lnSpc>
              <a:spcBef>
                <a:spcPts val="0"/>
              </a:spcBef>
              <a:buNone/>
              <a:defRPr/>
            </a:pPr>
            <a:r>
              <a:rPr lang="en-US" sz="2000" b="1" dirty="0"/>
              <a:t>&lt;/html&gt;</a:t>
            </a:r>
            <a:endParaRPr lang="en-US" sz="2000" dirty="0"/>
          </a:p>
        </p:txBody>
      </p:sp>
      <p:sp>
        <p:nvSpPr>
          <p:cNvPr id="4" name="Slide Number Placeholder 3"/>
          <p:cNvSpPr>
            <a:spLocks noGrp="1"/>
          </p:cNvSpPr>
          <p:nvPr>
            <p:ph type="sldNum" sz="quarter" idx="12"/>
          </p:nvPr>
        </p:nvSpPr>
        <p:spPr/>
        <p:txBody>
          <a:bodyPr/>
          <a:lstStyle/>
          <a:p>
            <a:fld id="{C82D84A4-78C5-46CA-99F7-4775A69D17F7}" type="slidenum">
              <a:rPr lang="en-US" smtClean="0"/>
              <a:pPr/>
              <a:t>35</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7620000" cy="792162"/>
          </a:xfrm>
        </p:spPr>
        <p:txBody>
          <a:bodyPr>
            <a:noAutofit/>
          </a:bodyPr>
          <a:lstStyle/>
          <a:p>
            <a:pPr algn="just">
              <a:lnSpc>
                <a:spcPct val="150000"/>
              </a:lnSpc>
            </a:pPr>
            <a:r>
              <a:rPr lang="en-US" sz="3600" dirty="0">
                <a:latin typeface="Georgia" pitchFamily="18" charset="0"/>
              </a:rPr>
              <a:t>Features of JavaScript</a:t>
            </a:r>
          </a:p>
        </p:txBody>
      </p:sp>
      <p:sp>
        <p:nvSpPr>
          <p:cNvPr id="3" name="Content Placeholder 2"/>
          <p:cNvSpPr>
            <a:spLocks noGrp="1"/>
          </p:cNvSpPr>
          <p:nvPr>
            <p:ph idx="1"/>
          </p:nvPr>
        </p:nvSpPr>
        <p:spPr>
          <a:xfrm>
            <a:off x="152400" y="1259546"/>
            <a:ext cx="11887200" cy="5096810"/>
          </a:xfrm>
        </p:spPr>
        <p:txBody>
          <a:bodyPr>
            <a:noAutofit/>
          </a:bodyPr>
          <a:lstStyle/>
          <a:p>
            <a:pPr algn="just">
              <a:lnSpc>
                <a:spcPct val="100000"/>
              </a:lnSpc>
            </a:pPr>
            <a:r>
              <a:rPr lang="en-US" sz="2400" dirty="0">
                <a:latin typeface="Georgia" pitchFamily="18" charset="0"/>
              </a:rPr>
              <a:t>All popular web browsers support JavaScript as they provide built-in execution environments.</a:t>
            </a:r>
          </a:p>
          <a:p>
            <a:pPr algn="just">
              <a:lnSpc>
                <a:spcPct val="100000"/>
              </a:lnSpc>
            </a:pPr>
            <a:r>
              <a:rPr lang="en-US" sz="2400" dirty="0">
                <a:latin typeface="Georgia" pitchFamily="18" charset="0"/>
              </a:rPr>
              <a:t>JavaScript follows the syntax and structure of the C programming language. Thus, it is a structured programming language.</a:t>
            </a:r>
          </a:p>
          <a:p>
            <a:pPr algn="just">
              <a:lnSpc>
                <a:spcPct val="100000"/>
              </a:lnSpc>
            </a:pPr>
            <a:r>
              <a:rPr lang="en-US" sz="2400" dirty="0">
                <a:latin typeface="Georgia" pitchFamily="18" charset="0"/>
              </a:rPr>
              <a:t>JavaScript is a weakly typed language, where certain types are implicitly cast (depending on the operation).</a:t>
            </a:r>
          </a:p>
          <a:p>
            <a:pPr algn="just">
              <a:lnSpc>
                <a:spcPct val="100000"/>
              </a:lnSpc>
            </a:pPr>
            <a:r>
              <a:rPr lang="en-US" sz="2400" dirty="0">
                <a:latin typeface="Georgia" pitchFamily="18" charset="0"/>
              </a:rPr>
              <a:t>JavaScript is an object-oriented programming language that uses prototypes rather than using classes for inheritance.</a:t>
            </a:r>
          </a:p>
          <a:p>
            <a:pPr algn="just">
              <a:lnSpc>
                <a:spcPct val="100000"/>
              </a:lnSpc>
            </a:pPr>
            <a:r>
              <a:rPr lang="en-US" sz="2400" dirty="0">
                <a:latin typeface="Georgia" pitchFamily="18" charset="0"/>
              </a:rPr>
              <a:t>It is a light-weighted and interpreted language.</a:t>
            </a:r>
          </a:p>
          <a:p>
            <a:pPr algn="just">
              <a:lnSpc>
                <a:spcPct val="100000"/>
              </a:lnSpc>
            </a:pPr>
            <a:r>
              <a:rPr lang="en-US" sz="2400" dirty="0">
                <a:latin typeface="Georgia" pitchFamily="18" charset="0"/>
              </a:rPr>
              <a:t>It is a case-sensitive language.</a:t>
            </a:r>
          </a:p>
          <a:p>
            <a:pPr algn="just">
              <a:lnSpc>
                <a:spcPct val="100000"/>
              </a:lnSpc>
            </a:pPr>
            <a:r>
              <a:rPr lang="en-US" sz="2400" dirty="0">
                <a:latin typeface="Georgia" pitchFamily="18" charset="0"/>
              </a:rPr>
              <a:t>JavaScript is supportable in several operating systems including, Windows, </a:t>
            </a:r>
            <a:r>
              <a:rPr lang="en-US" sz="2400" dirty="0" err="1">
                <a:latin typeface="Georgia" pitchFamily="18" charset="0"/>
              </a:rPr>
              <a:t>macOS</a:t>
            </a:r>
            <a:r>
              <a:rPr lang="en-US" sz="2400" dirty="0">
                <a:latin typeface="Georgia" pitchFamily="18" charset="0"/>
              </a:rPr>
              <a:t>, etc.</a:t>
            </a:r>
          </a:p>
          <a:p>
            <a:pPr algn="just">
              <a:lnSpc>
                <a:spcPct val="100000"/>
              </a:lnSpc>
            </a:pPr>
            <a:r>
              <a:rPr lang="en-US" sz="2400" dirty="0">
                <a:latin typeface="Georgia" pitchFamily="18" charset="0"/>
              </a:rPr>
              <a:t>It provides good control to the users over the web browsers.</a:t>
            </a:r>
          </a:p>
        </p:txBody>
      </p:sp>
      <p:sp>
        <p:nvSpPr>
          <p:cNvPr id="4" name="Slide Number Placeholder 3"/>
          <p:cNvSpPr>
            <a:spLocks noGrp="1"/>
          </p:cNvSpPr>
          <p:nvPr>
            <p:ph type="sldNum" sz="quarter" idx="12"/>
          </p:nvPr>
        </p:nvSpPr>
        <p:spPr/>
        <p:txBody>
          <a:bodyPr/>
          <a:lstStyle/>
          <a:p>
            <a:fld id="{C82D84A4-78C5-46CA-99F7-4775A69D17F7}" type="slidenum">
              <a:rPr lang="en-US" smtClean="0"/>
              <a:pPr/>
              <a:t>4</a:t>
            </a:fld>
            <a:endParaRPr lang="en-US"/>
          </a:p>
        </p:txBody>
      </p:sp>
    </p:spTree>
    <p:extLst>
      <p:ext uri="{BB962C8B-B14F-4D97-AF65-F5344CB8AC3E}">
        <p14:creationId xmlns:p14="http://schemas.microsoft.com/office/powerpoint/2010/main" val="1476976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457200"/>
            <a:ext cx="8229600" cy="838200"/>
          </a:xfrm>
        </p:spPr>
        <p:txBody>
          <a:bodyPr/>
          <a:lstStyle/>
          <a:p>
            <a:r>
              <a:rPr lang="en-US" dirty="0"/>
              <a:t>Example of JS tasks</a:t>
            </a:r>
          </a:p>
        </p:txBody>
      </p:sp>
      <p:sp>
        <p:nvSpPr>
          <p:cNvPr id="3" name="Content Placeholder 2"/>
          <p:cNvSpPr>
            <a:spLocks noGrp="1"/>
          </p:cNvSpPr>
          <p:nvPr>
            <p:ph idx="1"/>
          </p:nvPr>
        </p:nvSpPr>
        <p:spPr>
          <a:xfrm>
            <a:off x="381000" y="1447800"/>
            <a:ext cx="11430000" cy="4857750"/>
          </a:xfrm>
        </p:spPr>
        <p:txBody>
          <a:bodyPr>
            <a:normAutofit/>
          </a:bodyPr>
          <a:lstStyle/>
          <a:p>
            <a:pPr marL="344488" indent="-344488">
              <a:lnSpc>
                <a:spcPct val="200000"/>
              </a:lnSpc>
            </a:pPr>
            <a:r>
              <a:rPr lang="en-US" sz="2400" dirty="0">
                <a:latin typeface="Georgia" pitchFamily="18" charset="0"/>
              </a:rPr>
              <a:t>JavaScript is used in Web site development to such things as:</a:t>
            </a:r>
          </a:p>
          <a:p>
            <a:pPr marL="733425" lvl="3" indent="-344488">
              <a:lnSpc>
                <a:spcPct val="200000"/>
              </a:lnSpc>
              <a:buSzPct val="110000"/>
              <a:buFont typeface="Wingdings" pitchFamily="2" charset="2"/>
              <a:buChar char="§"/>
            </a:pPr>
            <a:r>
              <a:rPr lang="en-IN" sz="2400" dirty="0">
                <a:latin typeface="Georgia" pitchFamily="18" charset="0"/>
              </a:rPr>
              <a:t>check or modify the contents of forms</a:t>
            </a:r>
          </a:p>
          <a:p>
            <a:pPr marL="733425" lvl="3" indent="-344488">
              <a:lnSpc>
                <a:spcPct val="200000"/>
              </a:lnSpc>
              <a:buSzPct val="110000"/>
              <a:buFont typeface="Wingdings" pitchFamily="2" charset="2"/>
              <a:buChar char="§"/>
            </a:pPr>
            <a:r>
              <a:rPr lang="en-IN" sz="2400" dirty="0">
                <a:latin typeface="Georgia" pitchFamily="18" charset="0"/>
              </a:rPr>
              <a:t>change images</a:t>
            </a:r>
          </a:p>
          <a:p>
            <a:pPr marL="733425" lvl="3" indent="-344488">
              <a:lnSpc>
                <a:spcPct val="200000"/>
              </a:lnSpc>
              <a:buSzPct val="110000"/>
              <a:buFont typeface="Wingdings" pitchFamily="2" charset="2"/>
              <a:buChar char="§"/>
            </a:pPr>
            <a:r>
              <a:rPr lang="en-IN" sz="2400" dirty="0">
                <a:latin typeface="Georgia" pitchFamily="18" charset="0"/>
              </a:rPr>
              <a:t>open new windows and write dynamic page content. </a:t>
            </a:r>
          </a:p>
          <a:p>
            <a:pPr marL="733425" lvl="3" indent="-344488">
              <a:lnSpc>
                <a:spcPct val="200000"/>
              </a:lnSpc>
              <a:buSzPct val="110000"/>
              <a:buFont typeface="Wingdings" pitchFamily="2" charset="2"/>
              <a:buChar char="§"/>
            </a:pPr>
            <a:r>
              <a:rPr lang="en-IN" sz="2400" dirty="0">
                <a:latin typeface="Georgia" pitchFamily="18" charset="0"/>
              </a:rPr>
              <a:t>This allows you to make parts of your web pages appear or disappear or move around on the page</a:t>
            </a:r>
            <a:endParaRPr lang="en-US" sz="2400" dirty="0">
              <a:latin typeface="Georgia" pitchFamily="18" charset="0"/>
            </a:endParaRPr>
          </a:p>
        </p:txBody>
      </p:sp>
      <p:sp>
        <p:nvSpPr>
          <p:cNvPr id="4" name="Slide Number Placeholder 3"/>
          <p:cNvSpPr>
            <a:spLocks noGrp="1"/>
          </p:cNvSpPr>
          <p:nvPr>
            <p:ph type="sldNum" sz="quarter" idx="12"/>
          </p:nvPr>
        </p:nvSpPr>
        <p:spPr/>
        <p:txBody>
          <a:bodyPr/>
          <a:lstStyle/>
          <a:p>
            <a:fld id="{C82D84A4-78C5-46CA-99F7-4775A69D17F7}"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ECMA Script</a:t>
            </a:r>
          </a:p>
        </p:txBody>
      </p:sp>
      <p:sp>
        <p:nvSpPr>
          <p:cNvPr id="3" name="Content Placeholder 2"/>
          <p:cNvSpPr>
            <a:spLocks noGrp="1"/>
          </p:cNvSpPr>
          <p:nvPr>
            <p:ph idx="1"/>
          </p:nvPr>
        </p:nvSpPr>
        <p:spPr>
          <a:xfrm>
            <a:off x="71845" y="1362641"/>
            <a:ext cx="11815355" cy="4800600"/>
          </a:xfrm>
        </p:spPr>
        <p:txBody>
          <a:bodyPr>
            <a:normAutofit/>
          </a:bodyPr>
          <a:lstStyle/>
          <a:p>
            <a:pPr algn="just">
              <a:lnSpc>
                <a:spcPct val="150000"/>
              </a:lnSpc>
            </a:pPr>
            <a:r>
              <a:rPr lang="en-US" sz="2800" dirty="0">
                <a:latin typeface="Georgia" pitchFamily="18" charset="0"/>
              </a:rPr>
              <a:t>The responsibility for the development of a scripting standard has been transferred to an international body called the European Computer Manufacturers Association (ECMA).</a:t>
            </a:r>
          </a:p>
          <a:p>
            <a:pPr algn="just">
              <a:lnSpc>
                <a:spcPct val="150000"/>
              </a:lnSpc>
            </a:pPr>
            <a:r>
              <a:rPr lang="en-US" sz="2800" dirty="0">
                <a:latin typeface="Georgia" pitchFamily="18" charset="0"/>
              </a:rPr>
              <a:t>The standard developed by the ECMA is called </a:t>
            </a:r>
            <a:r>
              <a:rPr lang="en-US" sz="2800" dirty="0" err="1">
                <a:latin typeface="Georgia" pitchFamily="18" charset="0"/>
              </a:rPr>
              <a:t>ECMAScript</a:t>
            </a:r>
            <a:r>
              <a:rPr lang="en-US" sz="2800" dirty="0">
                <a:latin typeface="Georgia" pitchFamily="18" charset="0"/>
              </a:rPr>
              <a:t>, though browsers still refer to it as JavaScript.</a:t>
            </a:r>
          </a:p>
          <a:p>
            <a:pPr algn="just">
              <a:lnSpc>
                <a:spcPct val="150000"/>
              </a:lnSpc>
            </a:pPr>
            <a:r>
              <a:rPr lang="en-US" sz="2800" b="1" dirty="0"/>
              <a:t>ECMAScript</a:t>
            </a:r>
            <a:r>
              <a:rPr lang="en-US" sz="2800" dirty="0"/>
              <a:t>  is a JavaScript standard intended to ensure the interoperability of web pages across different browsers.</a:t>
            </a:r>
            <a:endParaRPr lang="en-US" sz="2400" dirty="0"/>
          </a:p>
        </p:txBody>
      </p:sp>
      <p:sp>
        <p:nvSpPr>
          <p:cNvPr id="4" name="Slide Number Placeholder 3"/>
          <p:cNvSpPr>
            <a:spLocks noGrp="1"/>
          </p:cNvSpPr>
          <p:nvPr>
            <p:ph type="sldNum" sz="quarter" idx="12"/>
          </p:nvPr>
        </p:nvSpPr>
        <p:spPr/>
        <p:txBody>
          <a:bodyPr/>
          <a:lstStyle/>
          <a:p>
            <a:fld id="{C82D84A4-78C5-46CA-99F7-4775A69D17F7}"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04800"/>
            <a:ext cx="7696200" cy="914400"/>
          </a:xfrm>
        </p:spPr>
        <p:txBody>
          <a:bodyPr>
            <a:noAutofit/>
          </a:bodyPr>
          <a:lstStyle/>
          <a:p>
            <a:r>
              <a:rPr lang="en-US" sz="3800" b="1" dirty="0"/>
              <a:t>How to use/implement Java Script?</a:t>
            </a:r>
          </a:p>
        </p:txBody>
      </p:sp>
      <p:sp>
        <p:nvSpPr>
          <p:cNvPr id="3" name="Content Placeholder 2"/>
          <p:cNvSpPr>
            <a:spLocks noGrp="1"/>
          </p:cNvSpPr>
          <p:nvPr>
            <p:ph idx="1"/>
          </p:nvPr>
        </p:nvSpPr>
        <p:spPr>
          <a:xfrm>
            <a:off x="304800" y="1219200"/>
            <a:ext cx="11734800" cy="5334000"/>
          </a:xfrm>
        </p:spPr>
        <p:txBody>
          <a:bodyPr>
            <a:normAutofit/>
          </a:bodyPr>
          <a:lstStyle/>
          <a:p>
            <a:pPr algn="just">
              <a:lnSpc>
                <a:spcPct val="200000"/>
              </a:lnSpc>
            </a:pPr>
            <a:r>
              <a:rPr lang="en-US" sz="2800" dirty="0">
                <a:latin typeface="Georgia" pitchFamily="18" charset="0"/>
              </a:rPr>
              <a:t>We can implement Java script in our web page by following three ways-</a:t>
            </a:r>
          </a:p>
          <a:p>
            <a:pPr marL="914400" lvl="1" indent="-457200" algn="just">
              <a:lnSpc>
                <a:spcPct val="200000"/>
              </a:lnSpc>
              <a:buFont typeface="+mj-lt"/>
              <a:buAutoNum type="arabicPeriod"/>
            </a:pPr>
            <a:r>
              <a:rPr lang="en-US" sz="2800" dirty="0">
                <a:latin typeface="Georgia" pitchFamily="18" charset="0"/>
              </a:rPr>
              <a:t>Inside the head tag - &lt;script&gt; JavaScript code goes here&lt;/script&gt;</a:t>
            </a:r>
          </a:p>
          <a:p>
            <a:pPr marL="914400" lvl="1" indent="-457200" algn="just">
              <a:lnSpc>
                <a:spcPct val="200000"/>
              </a:lnSpc>
              <a:buFont typeface="+mj-lt"/>
              <a:buAutoNum type="arabicPeriod"/>
            </a:pPr>
            <a:r>
              <a:rPr lang="en-US" sz="2800" dirty="0">
                <a:latin typeface="Georgia" pitchFamily="18" charset="0"/>
              </a:rPr>
              <a:t>Within the body tag – adding JS in HTML tag/element</a:t>
            </a:r>
          </a:p>
          <a:p>
            <a:pPr marL="914400" lvl="1" indent="-457200" algn="just">
              <a:lnSpc>
                <a:spcPct val="200000"/>
              </a:lnSpc>
              <a:buFont typeface="+mj-lt"/>
              <a:buAutoNum type="arabicPeriod"/>
            </a:pPr>
            <a:r>
              <a:rPr lang="en-US" sz="2800" dirty="0">
                <a:latin typeface="Georgia" pitchFamily="18" charset="0"/>
              </a:rPr>
              <a:t>In an external file (with extension .</a:t>
            </a:r>
            <a:r>
              <a:rPr lang="en-US" sz="2800" dirty="0" err="1">
                <a:latin typeface="Georgia" pitchFamily="18" charset="0"/>
              </a:rPr>
              <a:t>js</a:t>
            </a:r>
            <a:r>
              <a:rPr lang="en-US" sz="2800" dirty="0">
                <a:latin typeface="Georgia" pitchFamily="18" charset="0"/>
              </a:rPr>
              <a:t>)</a:t>
            </a:r>
          </a:p>
        </p:txBody>
      </p:sp>
      <p:sp>
        <p:nvSpPr>
          <p:cNvPr id="4" name="Slide Number Placeholder 3"/>
          <p:cNvSpPr>
            <a:spLocks noGrp="1"/>
          </p:cNvSpPr>
          <p:nvPr>
            <p:ph type="sldNum" sz="quarter" idx="12"/>
          </p:nvPr>
        </p:nvSpPr>
        <p:spPr/>
        <p:txBody>
          <a:bodyPr/>
          <a:lstStyle/>
          <a:p>
            <a:fld id="{C82D84A4-78C5-46CA-99F7-4775A69D17F7}"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2902" y="118861"/>
            <a:ext cx="7620000" cy="944562"/>
          </a:xfrm>
        </p:spPr>
        <p:txBody>
          <a:bodyPr>
            <a:normAutofit/>
          </a:bodyPr>
          <a:lstStyle/>
          <a:p>
            <a:r>
              <a:rPr lang="en-US" sz="4400" b="1" dirty="0"/>
              <a:t>Writing a Java Script Program</a:t>
            </a:r>
          </a:p>
        </p:txBody>
      </p:sp>
      <p:sp>
        <p:nvSpPr>
          <p:cNvPr id="3" name="Content Placeholder 2"/>
          <p:cNvSpPr>
            <a:spLocks noGrp="1"/>
          </p:cNvSpPr>
          <p:nvPr>
            <p:ph idx="1"/>
          </p:nvPr>
        </p:nvSpPr>
        <p:spPr>
          <a:xfrm>
            <a:off x="304800" y="1063423"/>
            <a:ext cx="11582400" cy="5046766"/>
          </a:xfrm>
        </p:spPr>
        <p:txBody>
          <a:bodyPr>
            <a:noAutofit/>
          </a:bodyPr>
          <a:lstStyle/>
          <a:p>
            <a:pPr algn="just">
              <a:lnSpc>
                <a:spcPct val="150000"/>
              </a:lnSpc>
              <a:spcAft>
                <a:spcPts val="600"/>
              </a:spcAft>
            </a:pPr>
            <a:r>
              <a:rPr lang="en-US" sz="2800" dirty="0">
                <a:latin typeface="Georgia" pitchFamily="18" charset="0"/>
              </a:rPr>
              <a:t>The Web browser runs a JavaScript program when the Web page is first loaded, or in response to an event.</a:t>
            </a:r>
          </a:p>
          <a:p>
            <a:pPr algn="just">
              <a:lnSpc>
                <a:spcPct val="150000"/>
              </a:lnSpc>
              <a:spcAft>
                <a:spcPts val="600"/>
              </a:spcAft>
            </a:pPr>
            <a:r>
              <a:rPr lang="en-US" sz="2800" dirty="0">
                <a:latin typeface="Georgia" pitchFamily="18" charset="0"/>
              </a:rPr>
              <a:t>JavaScript programs can either be placed directly into the HTML file or they can be saved in external files.</a:t>
            </a:r>
          </a:p>
          <a:p>
            <a:pPr algn="just">
              <a:lnSpc>
                <a:spcPct val="150000"/>
              </a:lnSpc>
              <a:spcAft>
                <a:spcPts val="600"/>
              </a:spcAft>
            </a:pPr>
            <a:r>
              <a:rPr lang="en-US" sz="2800" dirty="0">
                <a:latin typeface="Georgia" pitchFamily="18" charset="0"/>
              </a:rPr>
              <a:t>placing a program in an external file allows you to hide the program code from the user</a:t>
            </a:r>
          </a:p>
          <a:p>
            <a:pPr algn="just">
              <a:lnSpc>
                <a:spcPct val="150000"/>
              </a:lnSpc>
              <a:spcAft>
                <a:spcPts val="600"/>
              </a:spcAft>
            </a:pPr>
            <a:r>
              <a:rPr lang="en-US" sz="2800" dirty="0">
                <a:latin typeface="Georgia" pitchFamily="18" charset="0"/>
              </a:rPr>
              <a:t>source code placed directly in the HTML file can be viewed by anyone</a:t>
            </a:r>
          </a:p>
        </p:txBody>
      </p:sp>
      <p:sp>
        <p:nvSpPr>
          <p:cNvPr id="4" name="Slide Number Placeholder 3"/>
          <p:cNvSpPr>
            <a:spLocks noGrp="1"/>
          </p:cNvSpPr>
          <p:nvPr>
            <p:ph type="sldNum" sz="quarter" idx="12"/>
          </p:nvPr>
        </p:nvSpPr>
        <p:spPr/>
        <p:txBody>
          <a:bodyPr/>
          <a:lstStyle/>
          <a:p>
            <a:fld id="{C82D84A4-78C5-46CA-99F7-4775A69D17F7}"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7620000" cy="792162"/>
          </a:xfrm>
        </p:spPr>
        <p:txBody>
          <a:bodyPr>
            <a:normAutofit/>
          </a:bodyPr>
          <a:lstStyle/>
          <a:p>
            <a:r>
              <a:rPr lang="en-US" sz="4400" b="1" dirty="0"/>
              <a:t>Writing a Java Script Program</a:t>
            </a:r>
          </a:p>
        </p:txBody>
      </p:sp>
      <p:sp>
        <p:nvSpPr>
          <p:cNvPr id="3" name="Content Placeholder 2"/>
          <p:cNvSpPr>
            <a:spLocks noGrp="1"/>
          </p:cNvSpPr>
          <p:nvPr>
            <p:ph idx="1"/>
          </p:nvPr>
        </p:nvSpPr>
        <p:spPr>
          <a:xfrm>
            <a:off x="304800" y="1311278"/>
            <a:ext cx="11506200" cy="4800600"/>
          </a:xfrm>
        </p:spPr>
        <p:txBody>
          <a:bodyPr>
            <a:noAutofit/>
          </a:bodyPr>
          <a:lstStyle/>
          <a:p>
            <a:pPr algn="just">
              <a:lnSpc>
                <a:spcPct val="150000"/>
              </a:lnSpc>
            </a:pPr>
            <a:r>
              <a:rPr lang="en-US" sz="2800" dirty="0">
                <a:latin typeface="Georgia" pitchFamily="18" charset="0"/>
              </a:rPr>
              <a:t>A JavaScript program can be placed anywhere within the HTML file.</a:t>
            </a:r>
          </a:p>
          <a:p>
            <a:pPr algn="just">
              <a:lnSpc>
                <a:spcPct val="150000"/>
              </a:lnSpc>
            </a:pPr>
            <a:r>
              <a:rPr lang="en-US" sz="2800" dirty="0">
                <a:latin typeface="Georgia" pitchFamily="18" charset="0"/>
              </a:rPr>
              <a:t>Many programmers favor placing their programs between &lt;head&gt; tags in order to separate the programming code from the Web page content and layout.</a:t>
            </a:r>
          </a:p>
          <a:p>
            <a:pPr algn="just">
              <a:lnSpc>
                <a:spcPct val="150000"/>
              </a:lnSpc>
            </a:pPr>
            <a:r>
              <a:rPr lang="en-US" sz="2800" dirty="0">
                <a:latin typeface="Georgia" pitchFamily="18" charset="0"/>
              </a:rPr>
              <a:t>Some programmers prefer placing programs within the &lt;Body&gt; of the Web page at the location where the program output is generated and displayed.</a:t>
            </a:r>
          </a:p>
        </p:txBody>
      </p:sp>
      <p:sp>
        <p:nvSpPr>
          <p:cNvPr id="4" name="Slide Number Placeholder 3"/>
          <p:cNvSpPr>
            <a:spLocks noGrp="1"/>
          </p:cNvSpPr>
          <p:nvPr>
            <p:ph type="sldNum" sz="quarter" idx="12"/>
          </p:nvPr>
        </p:nvSpPr>
        <p:spPr/>
        <p:txBody>
          <a:bodyPr/>
          <a:lstStyle/>
          <a:p>
            <a:fld id="{C82D84A4-78C5-46CA-99F7-4775A69D17F7}" type="slidenum">
              <a:rPr lang="en-US" smtClean="0"/>
              <a:pPr/>
              <a:t>9</a:t>
            </a:fld>
            <a:endParaRPr lang="en-US"/>
          </a:p>
        </p:txBody>
      </p:sp>
    </p:spTree>
  </p:cSld>
  <p:clrMapOvr>
    <a:masterClrMapping/>
  </p:clrMapOvr>
</p:sld>
</file>

<file path=ppt/theme/theme1.xml><?xml version="1.0" encoding="utf-8"?>
<a:theme xmlns:a="http://schemas.openxmlformats.org/drawingml/2006/main" name="Digital">
  <a:themeElements>
    <a:clrScheme name="B14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141">
      <a:majorFont>
        <a:latin typeface="-탈윤체B"/>
        <a:ea typeface="微软雅黑"/>
        <a:cs typeface=""/>
      </a:majorFont>
      <a:minorFont>
        <a:latin typeface="-탈윤체M"/>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1" hangingPunct="1">
          <a:lnSpc>
            <a:spcPct val="100000"/>
          </a:lnSpc>
          <a:spcBef>
            <a:spcPct val="0"/>
          </a:spcBef>
          <a:spcAft>
            <a:spcPct val="0"/>
          </a:spcAft>
          <a:buClrTx/>
          <a:buSzTx/>
          <a:buFontTx/>
          <a:buNone/>
          <a:tabLst/>
          <a:defRPr kumimoji="0" lang="ko-KR" sz="2400" b="0" i="0" u="none" strike="noStrike" cap="none" normalizeH="0" baseline="0" smtClean="0">
            <a:ln>
              <a:noFill/>
            </a:ln>
            <a:solidFill>
              <a:schemeClr val="tx1"/>
            </a:solidFill>
            <a:effectLst/>
            <a:latin typeface="Gulim" pitchFamily="2" charset="-127"/>
            <a:ea typeface="Gulim" pitchFamily="2"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1" hangingPunct="1">
          <a:lnSpc>
            <a:spcPct val="100000"/>
          </a:lnSpc>
          <a:spcBef>
            <a:spcPct val="0"/>
          </a:spcBef>
          <a:spcAft>
            <a:spcPct val="0"/>
          </a:spcAft>
          <a:buClrTx/>
          <a:buSzTx/>
          <a:buFontTx/>
          <a:buNone/>
          <a:tabLst/>
          <a:defRPr kumimoji="0" lang="ko-KR" sz="2400" b="0" i="0" u="none" strike="noStrike" cap="none" normalizeH="0" baseline="0" smtClean="0">
            <a:ln>
              <a:noFill/>
            </a:ln>
            <a:solidFill>
              <a:schemeClr val="tx1"/>
            </a:solidFill>
            <a:effectLst/>
            <a:latin typeface="Gulim" pitchFamily="2" charset="-127"/>
            <a:ea typeface="Gulim" pitchFamily="2" charset="-127"/>
          </a:defRPr>
        </a:defPPr>
      </a:lstStyle>
    </a:lnDef>
  </a:objectDefaults>
  <a:extraClrSchemeLst>
    <a:extraClrScheme>
      <a:clrScheme name="B141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14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141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141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14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14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14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1" hangingPunct="1">
          <a:lnSpc>
            <a:spcPct val="100000"/>
          </a:lnSpc>
          <a:spcBef>
            <a:spcPct val="0"/>
          </a:spcBef>
          <a:spcAft>
            <a:spcPct val="0"/>
          </a:spcAft>
          <a:buClrTx/>
          <a:buSzTx/>
          <a:buFontTx/>
          <a:buNone/>
          <a:tabLst/>
          <a:defRPr kumimoji="0" lang="ko-KR" sz="2400" b="0" i="0" u="none" strike="noStrike" cap="none" normalizeH="0" baseline="0" smtClean="0">
            <a:ln>
              <a:noFill/>
            </a:ln>
            <a:solidFill>
              <a:schemeClr val="tx1"/>
            </a:solidFill>
            <a:effectLst/>
            <a:latin typeface="Gulim" pitchFamily="2" charset="-127"/>
            <a:ea typeface="Gulim" pitchFamily="2"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1" hangingPunct="1">
          <a:lnSpc>
            <a:spcPct val="100000"/>
          </a:lnSpc>
          <a:spcBef>
            <a:spcPct val="0"/>
          </a:spcBef>
          <a:spcAft>
            <a:spcPct val="0"/>
          </a:spcAft>
          <a:buClrTx/>
          <a:buSzTx/>
          <a:buFontTx/>
          <a:buNone/>
          <a:tabLst/>
          <a:defRPr kumimoji="0" lang="ko-KR" sz="2400" b="0" i="0" u="none" strike="noStrike" cap="none" normalizeH="0" baseline="0" smtClean="0">
            <a:ln>
              <a:noFill/>
            </a:ln>
            <a:solidFill>
              <a:schemeClr val="tx1"/>
            </a:solidFill>
            <a:effectLst/>
            <a:latin typeface="Gulim" pitchFamily="2" charset="-127"/>
            <a:ea typeface="Gulim" pitchFamily="2" charset="-127"/>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heme6">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6" id="{0521BC92-A655-423F-9E8E-E41767E7B7F2}" vid="{443DEDFE-503F-45BF-8911-F3087428D80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Digital</Template>
  <TotalTime>4553</TotalTime>
  <Words>2139</Words>
  <Application>Microsoft Office PowerPoint</Application>
  <PresentationFormat>Widescreen</PresentationFormat>
  <Paragraphs>295</Paragraphs>
  <Slides>35</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35</vt:i4>
      </vt:variant>
    </vt:vector>
  </HeadingPairs>
  <TitlesOfParts>
    <vt:vector size="45" baseType="lpstr">
      <vt:lpstr>Arial</vt:lpstr>
      <vt:lpstr>Calibri</vt:lpstr>
      <vt:lpstr>Candara</vt:lpstr>
      <vt:lpstr>Georgia</vt:lpstr>
      <vt:lpstr>Wingdings</vt:lpstr>
      <vt:lpstr>-탈윤체B</vt:lpstr>
      <vt:lpstr>-탈윤체M</vt:lpstr>
      <vt:lpstr>Digital</vt:lpstr>
      <vt:lpstr>默认设计模板</vt:lpstr>
      <vt:lpstr>Theme6</vt:lpstr>
      <vt:lpstr>JavaScript Introduction</vt:lpstr>
      <vt:lpstr>What is Java Script ?</vt:lpstr>
      <vt:lpstr>What is Java Script ?</vt:lpstr>
      <vt:lpstr>Features of JavaScript</vt:lpstr>
      <vt:lpstr>Example of JS tasks</vt:lpstr>
      <vt:lpstr>ECMA Script</vt:lpstr>
      <vt:lpstr>How to use/implement Java Script?</vt:lpstr>
      <vt:lpstr>Writing a Java Script Program</vt:lpstr>
      <vt:lpstr>Writing a Java Script Program</vt:lpstr>
      <vt:lpstr>Implementing Java Script</vt:lpstr>
      <vt:lpstr>Implementing Java Script</vt:lpstr>
      <vt:lpstr>Implementing Java Script: 3 - In an External Link: </vt:lpstr>
      <vt:lpstr>Java Script Syntax Issue</vt:lpstr>
      <vt:lpstr>JavaScript Display Possibilities</vt:lpstr>
      <vt:lpstr>Example : window.alert()</vt:lpstr>
      <vt:lpstr>Example : window.alert()</vt:lpstr>
      <vt:lpstr>Example: document.write()</vt:lpstr>
      <vt:lpstr>PowerPoint Presentation</vt:lpstr>
      <vt:lpstr>Example: innerHTML</vt:lpstr>
      <vt:lpstr>Example: innerHTML</vt:lpstr>
      <vt:lpstr>Example: console.log()</vt:lpstr>
      <vt:lpstr>Example: console.log()</vt:lpstr>
      <vt:lpstr>Working with Variables &amp; Data</vt:lpstr>
      <vt:lpstr>Example: Variable</vt:lpstr>
      <vt:lpstr>Example: Variable</vt:lpstr>
      <vt:lpstr>Declaring/Creating a Variable</vt:lpstr>
      <vt:lpstr>Declaring/Creating a Variable</vt:lpstr>
      <vt:lpstr>Declaring/Creating a Variable</vt:lpstr>
      <vt:lpstr>Types of Variables Data Types</vt:lpstr>
      <vt:lpstr>Types of Variable Data Types</vt:lpstr>
      <vt:lpstr>Operators in JavaScript</vt:lpstr>
      <vt:lpstr>Built-in JavaScript Functions</vt:lpstr>
      <vt:lpstr>JavaScript Functions</vt:lpstr>
      <vt:lpstr>Creating JavaScript Functions</vt:lpstr>
      <vt:lpstr>Creating JavaScript Functions: Eg</vt:lpstr>
    </vt:vector>
  </TitlesOfParts>
  <Company>Dimri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Script</dc:title>
  <dc:creator>Viv</dc:creator>
  <cp:lastModifiedBy>Paul Mwaniki</cp:lastModifiedBy>
  <cp:revision>99</cp:revision>
  <dcterms:created xsi:type="dcterms:W3CDTF">2013-01-30T14:16:32Z</dcterms:created>
  <dcterms:modified xsi:type="dcterms:W3CDTF">2024-09-19T03:41:27Z</dcterms:modified>
</cp:coreProperties>
</file>