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
      <p:font typeface="Montserrat"/>
      <p:regular r:id="rId16"/>
      <p:bold r:id="rId17"/>
      <p:italic r:id="rId18"/>
      <p:boldItalic r:id="rId19"/>
    </p:embeddedFont>
    <p:embeddedFont>
      <p:font typeface="Helvetica Neue"/>
      <p:regular r:id="rId20"/>
      <p:bold r:id="rId21"/>
      <p:italic r:id="rId22"/>
      <p:boldItalic r:id="rId23"/>
    </p:embeddedFont>
    <p:embeddedFont>
      <p:font typeface="Montserrat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MontserratExtraBold-bold.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Extra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10bf1fb73_0_1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1" name="Google Shape;81;g3010bf1fb73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10bf1fb73_0_1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 name="Google Shape;90;g3010bf1fb73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10bf1fb73_0_1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 name="Google Shape;99;g3010bf1fb73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10bf1fb73_0_1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8" name="Google Shape;108;g3010bf1fb73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10bf1fb73_0_1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7" name="Google Shape;117;g3010bf1fb73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10bf1fb73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7" name="Google Shape;127;g3010bf1fb7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450503" y="4447448"/>
            <a:ext cx="8239200" cy="2388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1" name="Google Shape;11;p2"/>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sz="4400"/>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12" name="Google Shape;12;p2"/>
          <p:cNvSpPr txBox="1"/>
          <p:nvPr>
            <p:ph idx="2" type="body"/>
          </p:nvPr>
        </p:nvSpPr>
        <p:spPr>
          <a:xfrm>
            <a:off x="450503" y="2708696"/>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3" name="Google Shape;13;p2"/>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452438" y="1845316"/>
            <a:ext cx="8239200" cy="1452900"/>
          </a:xfrm>
          <a:prstGeom prst="rect">
            <a:avLst/>
          </a:prstGeom>
          <a:noFill/>
          <a:ln>
            <a:noFill/>
          </a:ln>
        </p:spPr>
        <p:txBody>
          <a:bodyPr anchorCtr="0" anchor="ctr" bIns="19050" lIns="19050" spcFirstLastPara="1" rIns="19050" wrap="square" tIns="19050">
            <a:normAutofit/>
          </a:bodyPr>
          <a:lstStyle>
            <a:lvl1pPr indent="-228600" lvl="0" marL="4572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4400"/>
              <a:buFont typeface="Helvetica Neue"/>
              <a:buNone/>
              <a:defRPr sz="4400">
                <a:latin typeface="Helvetica Neue"/>
                <a:ea typeface="Helvetica Neue"/>
                <a:cs typeface="Helvetica Neue"/>
                <a:sym typeface="Helvetica Neue"/>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3" name="Google Shape;53;p11"/>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452438" y="403473"/>
            <a:ext cx="8239200" cy="2715600"/>
          </a:xfrm>
          <a:prstGeom prst="rect">
            <a:avLst/>
          </a:prstGeom>
          <a:noFill/>
          <a:ln>
            <a:noFill/>
          </a:ln>
        </p:spPr>
        <p:txBody>
          <a:bodyPr anchorCtr="0" anchor="b" bIns="19050" lIns="19050" spcFirstLastPara="1" rIns="19050" wrap="square" tIns="19050">
            <a:normAutofit/>
          </a:bodyPr>
          <a:lstStyle>
            <a:lvl1pPr indent="-228600" lvl="0" marL="457200" algn="ctr">
              <a:lnSpc>
                <a:spcPct val="80000"/>
              </a:lnSpc>
              <a:spcBef>
                <a:spcPts val="0"/>
              </a:spcBef>
              <a:spcAft>
                <a:spcPts val="0"/>
              </a:spcAft>
              <a:buClr>
                <a:srgbClr val="000000"/>
              </a:buClr>
              <a:buSzPts val="9400"/>
              <a:buFont typeface="Helvetica Neue"/>
              <a:buNone/>
              <a:defRPr b="1" sz="9400"/>
            </a:lvl1pPr>
            <a:lvl2pPr indent="-228600" lvl="1" marL="914400" algn="ctr">
              <a:lnSpc>
                <a:spcPct val="80000"/>
              </a:lnSpc>
              <a:spcBef>
                <a:spcPts val="0"/>
              </a:spcBef>
              <a:spcAft>
                <a:spcPts val="0"/>
              </a:spcAft>
              <a:buClr>
                <a:srgbClr val="000000"/>
              </a:buClr>
              <a:buSzPts val="9400"/>
              <a:buFont typeface="Helvetica Neue"/>
              <a:buNone/>
              <a:defRPr b="1" sz="9400"/>
            </a:lvl2pPr>
            <a:lvl3pPr indent="-228600" lvl="2" marL="1371600" algn="ctr">
              <a:lnSpc>
                <a:spcPct val="80000"/>
              </a:lnSpc>
              <a:spcBef>
                <a:spcPts val="0"/>
              </a:spcBef>
              <a:spcAft>
                <a:spcPts val="0"/>
              </a:spcAft>
              <a:buClr>
                <a:srgbClr val="000000"/>
              </a:buClr>
              <a:buSzPts val="9400"/>
              <a:buFont typeface="Helvetica Neue"/>
              <a:buNone/>
              <a:defRPr b="1" sz="9400"/>
            </a:lvl3pPr>
            <a:lvl4pPr indent="-228600" lvl="3" marL="1828800" algn="ctr">
              <a:lnSpc>
                <a:spcPct val="80000"/>
              </a:lnSpc>
              <a:spcBef>
                <a:spcPts val="0"/>
              </a:spcBef>
              <a:spcAft>
                <a:spcPts val="0"/>
              </a:spcAft>
              <a:buClr>
                <a:srgbClr val="000000"/>
              </a:buClr>
              <a:buSzPts val="9400"/>
              <a:buFont typeface="Helvetica Neue"/>
              <a:buNone/>
              <a:defRPr b="1" sz="9400"/>
            </a:lvl4pPr>
            <a:lvl5pPr indent="-228600" lvl="4" marL="2286000" algn="ctr">
              <a:lnSpc>
                <a:spcPct val="80000"/>
              </a:lnSpc>
              <a:spcBef>
                <a:spcPts val="0"/>
              </a:spcBef>
              <a:spcAft>
                <a:spcPts val="0"/>
              </a:spcAft>
              <a:buClr>
                <a:srgbClr val="000000"/>
              </a:buClr>
              <a:buSzPts val="9400"/>
              <a:buFont typeface="Helvetica Neue"/>
              <a:buNone/>
              <a:defRPr b="1" sz="94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6" name="Google Shape;56;p12"/>
          <p:cNvSpPr txBox="1"/>
          <p:nvPr>
            <p:ph idx="2" type="body"/>
          </p:nvPr>
        </p:nvSpPr>
        <p:spPr>
          <a:xfrm>
            <a:off x="452438" y="3098317"/>
            <a:ext cx="8239200" cy="350400"/>
          </a:xfrm>
          <a:prstGeom prst="rect">
            <a:avLst/>
          </a:prstGeom>
          <a:noFill/>
          <a:ln>
            <a:noFill/>
          </a:ln>
        </p:spPr>
        <p:txBody>
          <a:bodyPr anchorCtr="0" anchor="t" bIns="17150" lIns="17150" spcFirstLastPara="1" rIns="17150" wrap="square" tIns="17150">
            <a:normAutofit/>
          </a:bodyPr>
          <a:lstStyle>
            <a:lvl1pPr indent="-228600" lvl="0" marL="457200" algn="ctr">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7" name="Google Shape;57;p12"/>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911259" y="4003295"/>
            <a:ext cx="7575000" cy="2388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60" name="Google Shape;60;p13"/>
          <p:cNvSpPr txBox="1"/>
          <p:nvPr>
            <p:ph idx="2" type="body"/>
          </p:nvPr>
        </p:nvSpPr>
        <p:spPr>
          <a:xfrm>
            <a:off x="657721" y="1852447"/>
            <a:ext cx="7828500" cy="1438500"/>
          </a:xfrm>
          <a:prstGeom prst="rect">
            <a:avLst/>
          </a:prstGeom>
          <a:noFill/>
          <a:ln>
            <a:noFill/>
          </a:ln>
        </p:spPr>
        <p:txBody>
          <a:bodyPr anchorCtr="0" anchor="t" bIns="19050" lIns="19050" spcFirstLastPara="1" rIns="19050" wrap="square" tIns="19050">
            <a:normAutofit/>
          </a:bodyPr>
          <a:lstStyle>
            <a:lvl1pPr indent="-228600" lvl="0" marL="4572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3200"/>
              <a:buFont typeface="Helvetica Neue"/>
              <a:buNone/>
              <a:defRPr sz="3200">
                <a:latin typeface="Helvetica Neue"/>
                <a:ea typeface="Helvetica Neue"/>
                <a:cs typeface="Helvetica Neue"/>
                <a:sym typeface="Helvetica Neue"/>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61" name="Google Shape;61;p13"/>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5910263" y="381000"/>
            <a:ext cx="2789700" cy="2231100"/>
          </a:xfrm>
          <a:prstGeom prst="rect">
            <a:avLst/>
          </a:prstGeom>
          <a:noFill/>
          <a:ln>
            <a:noFill/>
          </a:ln>
        </p:spPr>
      </p:sp>
      <p:sp>
        <p:nvSpPr>
          <p:cNvPr id="64" name="Google Shape;64;p14"/>
          <p:cNvSpPr/>
          <p:nvPr>
            <p:ph idx="3" type="pic"/>
          </p:nvPr>
        </p:nvSpPr>
        <p:spPr>
          <a:xfrm>
            <a:off x="5062538" y="1491853"/>
            <a:ext cx="3914700" cy="4556400"/>
          </a:xfrm>
          <a:prstGeom prst="rect">
            <a:avLst/>
          </a:prstGeom>
          <a:noFill/>
          <a:ln>
            <a:noFill/>
          </a:ln>
        </p:spPr>
      </p:sp>
      <p:sp>
        <p:nvSpPr>
          <p:cNvPr id="65" name="Google Shape;65;p14"/>
          <p:cNvSpPr/>
          <p:nvPr>
            <p:ph idx="4" type="pic"/>
          </p:nvPr>
        </p:nvSpPr>
        <p:spPr>
          <a:xfrm>
            <a:off x="-52387" y="185738"/>
            <a:ext cx="6229500" cy="4671900"/>
          </a:xfrm>
          <a:prstGeom prst="rect">
            <a:avLst/>
          </a:prstGeom>
          <a:noFill/>
          <a:ln>
            <a:noFill/>
          </a:ln>
        </p:spPr>
      </p:sp>
      <p:sp>
        <p:nvSpPr>
          <p:cNvPr id="66" name="Google Shape;66;p14"/>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500062" y="-2071687"/>
            <a:ext cx="10144200" cy="8115300"/>
          </a:xfrm>
          <a:prstGeom prst="rect">
            <a:avLst/>
          </a:prstGeom>
          <a:noFill/>
          <a:ln>
            <a:noFill/>
          </a:ln>
        </p:spPr>
      </p:sp>
      <p:sp>
        <p:nvSpPr>
          <p:cNvPr id="69" name="Google Shape;69;p15"/>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7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7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7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7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7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7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7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7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433387" y="-485775"/>
            <a:ext cx="10029900" cy="6007200"/>
          </a:xfrm>
          <a:prstGeom prst="rect">
            <a:avLst/>
          </a:prstGeom>
          <a:noFill/>
          <a:ln>
            <a:noFill/>
          </a:ln>
        </p:spPr>
      </p:sp>
      <p:sp>
        <p:nvSpPr>
          <p:cNvPr id="16" name="Google Shape;16;p3"/>
          <p:cNvSpPr txBox="1"/>
          <p:nvPr>
            <p:ph type="title"/>
          </p:nvPr>
        </p:nvSpPr>
        <p:spPr>
          <a:xfrm>
            <a:off x="452438" y="2671763"/>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sz="4400"/>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17" name="Google Shape;17;p3"/>
          <p:cNvSpPr txBox="1"/>
          <p:nvPr>
            <p:ph idx="1" type="body"/>
          </p:nvPr>
        </p:nvSpPr>
        <p:spPr>
          <a:xfrm>
            <a:off x="452884" y="414801"/>
            <a:ext cx="8238300" cy="2388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1400"/>
              <a:buFont typeface="Helvetica Neue"/>
              <a:buNone/>
              <a:defRPr b="1" sz="14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8" name="Google Shape;18;p3"/>
          <p:cNvSpPr txBox="1"/>
          <p:nvPr>
            <p:ph idx="3" type="body"/>
          </p:nvPr>
        </p:nvSpPr>
        <p:spPr>
          <a:xfrm>
            <a:off x="452438" y="4353716"/>
            <a:ext cx="8239200" cy="4188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19" name="Google Shape;19;p3"/>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4114800" y="-76200"/>
            <a:ext cx="4554300" cy="5300700"/>
          </a:xfrm>
          <a:prstGeom prst="rect">
            <a:avLst/>
          </a:prstGeom>
          <a:noFill/>
          <a:ln>
            <a:noFill/>
          </a:ln>
        </p:spPr>
      </p:sp>
      <p:sp>
        <p:nvSpPr>
          <p:cNvPr id="22" name="Google Shape;22;p4"/>
          <p:cNvSpPr txBox="1"/>
          <p:nvPr>
            <p:ph type="title"/>
          </p:nvPr>
        </p:nvSpPr>
        <p:spPr>
          <a:xfrm>
            <a:off x="452438" y="476250"/>
            <a:ext cx="3667200" cy="22059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23" name="Google Shape;23;p4"/>
          <p:cNvSpPr txBox="1"/>
          <p:nvPr>
            <p:ph idx="1" type="body"/>
          </p:nvPr>
        </p:nvSpPr>
        <p:spPr>
          <a:xfrm>
            <a:off x="452438" y="2647716"/>
            <a:ext cx="3667200" cy="20196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28600" lvl="1" marL="914400" algn="l">
              <a:lnSpc>
                <a:spcPct val="100000"/>
              </a:lnSpc>
              <a:spcBef>
                <a:spcPts val="0"/>
              </a:spcBef>
              <a:spcAft>
                <a:spcPts val="0"/>
              </a:spcAft>
              <a:buClr>
                <a:srgbClr val="000000"/>
              </a:buClr>
              <a:buSzPts val="2100"/>
              <a:buFont typeface="Helvetica Neue"/>
              <a:buNone/>
              <a:defRPr b="1" sz="2100"/>
            </a:lvl2pPr>
            <a:lvl3pPr indent="-228600" lvl="2" marL="1371600" algn="l">
              <a:lnSpc>
                <a:spcPct val="100000"/>
              </a:lnSpc>
              <a:spcBef>
                <a:spcPts val="0"/>
              </a:spcBef>
              <a:spcAft>
                <a:spcPts val="0"/>
              </a:spcAft>
              <a:buClr>
                <a:srgbClr val="000000"/>
              </a:buClr>
              <a:buSzPts val="2100"/>
              <a:buFont typeface="Helvetica Neue"/>
              <a:buNone/>
              <a:defRPr b="1" sz="2100"/>
            </a:lvl3pPr>
            <a:lvl4pPr indent="-228600" lvl="3" marL="1828800" algn="l">
              <a:lnSpc>
                <a:spcPct val="100000"/>
              </a:lnSpc>
              <a:spcBef>
                <a:spcPts val="0"/>
              </a:spcBef>
              <a:spcAft>
                <a:spcPts val="0"/>
              </a:spcAft>
              <a:buClr>
                <a:srgbClr val="000000"/>
              </a:buClr>
              <a:buSzPts val="2100"/>
              <a:buFont typeface="Helvetica Neue"/>
              <a:buNone/>
              <a:defRPr b="1" sz="2100"/>
            </a:lvl4pPr>
            <a:lvl5pPr indent="-228600" lvl="4" marL="2286000" algn="l">
              <a:lnSpc>
                <a:spcPct val="100000"/>
              </a:lnSpc>
              <a:spcBef>
                <a:spcPts val="0"/>
              </a:spcBef>
              <a:spcAft>
                <a:spcPts val="0"/>
              </a:spcAft>
              <a:buClr>
                <a:srgbClr val="000000"/>
              </a:buClr>
              <a:buSzPts val="2100"/>
              <a:buFont typeface="Helvetica Neue"/>
              <a:buNone/>
              <a:defRPr b="1"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24" name="Google Shape;24;p4"/>
          <p:cNvSpPr txBox="1"/>
          <p:nvPr>
            <p:ph idx="12" type="sldNum"/>
          </p:nvPr>
        </p:nvSpPr>
        <p:spPr>
          <a:xfrm>
            <a:off x="4500562" y="4906962"/>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452438" y="404813"/>
            <a:ext cx="8239200" cy="537300"/>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27" name="Google Shape;27;p5"/>
          <p:cNvSpPr txBox="1"/>
          <p:nvPr>
            <p:ph idx="1" type="body"/>
          </p:nvPr>
        </p:nvSpPr>
        <p:spPr>
          <a:xfrm>
            <a:off x="452438" y="889861"/>
            <a:ext cx="8239200" cy="3504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28" name="Google Shape;28;p5"/>
          <p:cNvSpPr txBox="1"/>
          <p:nvPr>
            <p:ph idx="2" type="body"/>
          </p:nvPr>
        </p:nvSpPr>
        <p:spPr>
          <a:xfrm>
            <a:off x="452438" y="1593189"/>
            <a:ext cx="8239200" cy="3096000"/>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29" name="Google Shape;29;p5"/>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452438" y="1593189"/>
            <a:ext cx="8239200" cy="3096000"/>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32" name="Google Shape;32;p6"/>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452438" y="889861"/>
            <a:ext cx="3667200" cy="3504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35" name="Google Shape;35;p7"/>
          <p:cNvSpPr txBox="1"/>
          <p:nvPr>
            <p:ph idx="2" type="body"/>
          </p:nvPr>
        </p:nvSpPr>
        <p:spPr>
          <a:xfrm>
            <a:off x="452438" y="1593189"/>
            <a:ext cx="3667200" cy="3096300"/>
          </a:xfrm>
          <a:prstGeom prst="rect">
            <a:avLst/>
          </a:prstGeom>
          <a:noFill/>
          <a:ln>
            <a:noFill/>
          </a:ln>
        </p:spPr>
        <p:txBody>
          <a:bodyPr anchorCtr="0" anchor="t" bIns="19050" lIns="19050" spcFirstLastPara="1" rIns="19050" wrap="square" tIns="19050">
            <a:normAutofit/>
          </a:bodyPr>
          <a:lstStyle>
            <a:lvl1pPr indent="-279400" lvl="0" marL="457200" algn="l">
              <a:lnSpc>
                <a:spcPct val="90000"/>
              </a:lnSpc>
              <a:spcBef>
                <a:spcPts val="1700"/>
              </a:spcBef>
              <a:spcAft>
                <a:spcPts val="0"/>
              </a:spcAft>
              <a:buClr>
                <a:srgbClr val="000000"/>
              </a:buClr>
              <a:buSzPts val="800"/>
              <a:buChar char="•"/>
              <a:defRPr/>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36" name="Google Shape;36;p7"/>
          <p:cNvSpPr/>
          <p:nvPr>
            <p:ph idx="3" type="pic"/>
          </p:nvPr>
        </p:nvSpPr>
        <p:spPr>
          <a:xfrm>
            <a:off x="4572000" y="-152725"/>
            <a:ext cx="4093800" cy="5458500"/>
          </a:xfrm>
          <a:prstGeom prst="rect">
            <a:avLst/>
          </a:prstGeom>
          <a:noFill/>
          <a:ln>
            <a:noFill/>
          </a:ln>
        </p:spPr>
      </p:sp>
      <p:sp>
        <p:nvSpPr>
          <p:cNvPr id="37" name="Google Shape;37;p7"/>
          <p:cNvSpPr txBox="1"/>
          <p:nvPr>
            <p:ph type="title"/>
          </p:nvPr>
        </p:nvSpPr>
        <p:spPr>
          <a:xfrm>
            <a:off x="452438" y="404813"/>
            <a:ext cx="3667200" cy="538200"/>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38" name="Google Shape;38;p7"/>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452436" y="1700213"/>
            <a:ext cx="8239200" cy="1743000"/>
          </a:xfrm>
          <a:prstGeom prst="rect">
            <a:avLst/>
          </a:prstGeom>
          <a:noFill/>
          <a:ln>
            <a:noFill/>
          </a:ln>
        </p:spPr>
        <p:txBody>
          <a:bodyPr anchorCtr="0" anchor="ctr" bIns="19050" lIns="19050" spcFirstLastPara="1" rIns="19050" wrap="square" tIns="19050">
            <a:normAutofit/>
          </a:bodyPr>
          <a:lstStyle>
            <a:lvl1pPr lvl="0" algn="l">
              <a:lnSpc>
                <a:spcPct val="80000"/>
              </a:lnSpc>
              <a:spcBef>
                <a:spcPts val="0"/>
              </a:spcBef>
              <a:spcAft>
                <a:spcPts val="0"/>
              </a:spcAft>
              <a:buClr>
                <a:srgbClr val="000000"/>
              </a:buClr>
              <a:buSzPts val="4400"/>
              <a:buFont typeface="Helvetica Neue"/>
              <a:buNone/>
              <a:defRPr b="0" sz="44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41" name="Google Shape;41;p8"/>
          <p:cNvSpPr txBox="1"/>
          <p:nvPr>
            <p:ph idx="12" type="sldNum"/>
          </p:nvPr>
        </p:nvSpPr>
        <p:spPr>
          <a:xfrm>
            <a:off x="4500562" y="4906962"/>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44" name="Google Shape;44;p9"/>
          <p:cNvSpPr txBox="1"/>
          <p:nvPr>
            <p:ph idx="1" type="body"/>
          </p:nvPr>
        </p:nvSpPr>
        <p:spPr>
          <a:xfrm>
            <a:off x="452438" y="889861"/>
            <a:ext cx="8239200" cy="3504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45" name="Google Shape;45;p9"/>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algn="l">
              <a:lnSpc>
                <a:spcPct val="80000"/>
              </a:lnSpc>
              <a:spcBef>
                <a:spcPts val="0"/>
              </a:spcBef>
              <a:spcAft>
                <a:spcPts val="0"/>
              </a:spcAft>
              <a:buClr>
                <a:srgbClr val="000000"/>
              </a:buClr>
              <a:buSzPts val="700"/>
              <a:buNone/>
              <a:defRPr/>
            </a:lvl1pPr>
            <a:lvl2pPr lvl="1" algn="l">
              <a:lnSpc>
                <a:spcPct val="80000"/>
              </a:lnSpc>
              <a:spcBef>
                <a:spcPts val="0"/>
              </a:spcBef>
              <a:spcAft>
                <a:spcPts val="0"/>
              </a:spcAft>
              <a:buClr>
                <a:srgbClr val="000000"/>
              </a:buClr>
              <a:buSzPts val="700"/>
              <a:buNone/>
              <a:defRPr/>
            </a:lvl2pPr>
            <a:lvl3pPr lvl="2" algn="l">
              <a:lnSpc>
                <a:spcPct val="80000"/>
              </a:lnSpc>
              <a:spcBef>
                <a:spcPts val="0"/>
              </a:spcBef>
              <a:spcAft>
                <a:spcPts val="0"/>
              </a:spcAft>
              <a:buClr>
                <a:srgbClr val="000000"/>
              </a:buClr>
              <a:buSzPts val="700"/>
              <a:buNone/>
              <a:defRPr/>
            </a:lvl3pPr>
            <a:lvl4pPr lvl="3" algn="l">
              <a:lnSpc>
                <a:spcPct val="80000"/>
              </a:lnSpc>
              <a:spcBef>
                <a:spcPts val="0"/>
              </a:spcBef>
              <a:spcAft>
                <a:spcPts val="0"/>
              </a:spcAft>
              <a:buClr>
                <a:srgbClr val="000000"/>
              </a:buClr>
              <a:buSzPts val="700"/>
              <a:buNone/>
              <a:defRPr/>
            </a:lvl4pPr>
            <a:lvl5pPr lvl="4" algn="l">
              <a:lnSpc>
                <a:spcPct val="80000"/>
              </a:lnSpc>
              <a:spcBef>
                <a:spcPts val="0"/>
              </a:spcBef>
              <a:spcAft>
                <a:spcPts val="0"/>
              </a:spcAft>
              <a:buClr>
                <a:srgbClr val="000000"/>
              </a:buClr>
              <a:buSzPts val="700"/>
              <a:buNone/>
              <a:defRPr/>
            </a:lvl5pPr>
            <a:lvl6pPr lvl="5" algn="l">
              <a:lnSpc>
                <a:spcPct val="80000"/>
              </a:lnSpc>
              <a:spcBef>
                <a:spcPts val="0"/>
              </a:spcBef>
              <a:spcAft>
                <a:spcPts val="0"/>
              </a:spcAft>
              <a:buClr>
                <a:srgbClr val="000000"/>
              </a:buClr>
              <a:buSzPts val="700"/>
              <a:buNone/>
              <a:defRPr/>
            </a:lvl6pPr>
            <a:lvl7pPr lvl="6" algn="l">
              <a:lnSpc>
                <a:spcPct val="80000"/>
              </a:lnSpc>
              <a:spcBef>
                <a:spcPts val="0"/>
              </a:spcBef>
              <a:spcAft>
                <a:spcPts val="0"/>
              </a:spcAft>
              <a:buClr>
                <a:srgbClr val="000000"/>
              </a:buClr>
              <a:buSzPts val="700"/>
              <a:buNone/>
              <a:defRPr/>
            </a:lvl7pPr>
            <a:lvl8pPr lvl="7" algn="l">
              <a:lnSpc>
                <a:spcPct val="80000"/>
              </a:lnSpc>
              <a:spcBef>
                <a:spcPts val="0"/>
              </a:spcBef>
              <a:spcAft>
                <a:spcPts val="0"/>
              </a:spcAft>
              <a:buClr>
                <a:srgbClr val="000000"/>
              </a:buClr>
              <a:buSzPts val="700"/>
              <a:buNone/>
              <a:defRPr/>
            </a:lvl8pPr>
            <a:lvl9pPr lvl="8" algn="l">
              <a:lnSpc>
                <a:spcPct val="80000"/>
              </a:lnSpc>
              <a:spcBef>
                <a:spcPts val="0"/>
              </a:spcBef>
              <a:spcAft>
                <a:spcPts val="0"/>
              </a:spcAft>
              <a:buClr>
                <a:srgbClr val="000000"/>
              </a:buClr>
              <a:buSzPts val="700"/>
              <a:buNone/>
              <a:defRPr/>
            </a:lvl9pPr>
          </a:lstStyle>
          <a:p/>
        </p:txBody>
      </p:sp>
      <p:sp>
        <p:nvSpPr>
          <p:cNvPr id="48" name="Google Shape;48;p10"/>
          <p:cNvSpPr txBox="1"/>
          <p:nvPr>
            <p:ph idx="1" type="body"/>
          </p:nvPr>
        </p:nvSpPr>
        <p:spPr>
          <a:xfrm>
            <a:off x="452438" y="889861"/>
            <a:ext cx="8239200" cy="350400"/>
          </a:xfrm>
          <a:prstGeom prst="rect">
            <a:avLst/>
          </a:prstGeom>
          <a:noFill/>
          <a:ln>
            <a:noFill/>
          </a:ln>
        </p:spPr>
        <p:txBody>
          <a:bodyPr anchorCtr="0" anchor="t" bIns="17150" lIns="17150" spcFirstLastPara="1" rIns="17150" wrap="square" tIns="17150">
            <a:normAutofit/>
          </a:bodyPr>
          <a:lstStyle>
            <a:lvl1pPr indent="-228600" lvl="0" marL="457200" algn="l">
              <a:lnSpc>
                <a:spcPct val="100000"/>
              </a:lnSpc>
              <a:spcBef>
                <a:spcPts val="0"/>
              </a:spcBef>
              <a:spcAft>
                <a:spcPts val="0"/>
              </a:spcAft>
              <a:buClr>
                <a:srgbClr val="000000"/>
              </a:buClr>
              <a:buSzPts val="2100"/>
              <a:buFont typeface="Helvetica Neue"/>
              <a:buNone/>
              <a:defRPr b="1" sz="2100"/>
            </a:lvl1pPr>
            <a:lvl2pPr indent="-279400" lvl="1" marL="914400" algn="l">
              <a:lnSpc>
                <a:spcPct val="90000"/>
              </a:lnSpc>
              <a:spcBef>
                <a:spcPts val="1700"/>
              </a:spcBef>
              <a:spcAft>
                <a:spcPts val="0"/>
              </a:spcAft>
              <a:buClr>
                <a:srgbClr val="000000"/>
              </a:buClr>
              <a:buSzPts val="800"/>
              <a:buChar char="•"/>
              <a:defRPr/>
            </a:lvl2pPr>
            <a:lvl3pPr indent="-279400" lvl="2" marL="1371600" algn="l">
              <a:lnSpc>
                <a:spcPct val="90000"/>
              </a:lnSpc>
              <a:spcBef>
                <a:spcPts val="1700"/>
              </a:spcBef>
              <a:spcAft>
                <a:spcPts val="0"/>
              </a:spcAft>
              <a:buClr>
                <a:srgbClr val="000000"/>
              </a:buClr>
              <a:buSzPts val="800"/>
              <a:buChar char="•"/>
              <a:defRPr/>
            </a:lvl3pPr>
            <a:lvl4pPr indent="-279400" lvl="3" marL="1828800" algn="l">
              <a:lnSpc>
                <a:spcPct val="90000"/>
              </a:lnSpc>
              <a:spcBef>
                <a:spcPts val="1700"/>
              </a:spcBef>
              <a:spcAft>
                <a:spcPts val="0"/>
              </a:spcAft>
              <a:buClr>
                <a:srgbClr val="000000"/>
              </a:buClr>
              <a:buSzPts val="800"/>
              <a:buChar char="•"/>
              <a:defRPr/>
            </a:lvl4pPr>
            <a:lvl5pPr indent="-279400" lvl="4" marL="2286000" algn="l">
              <a:lnSpc>
                <a:spcPct val="90000"/>
              </a:lnSpc>
              <a:spcBef>
                <a:spcPts val="1700"/>
              </a:spcBef>
              <a:spcAft>
                <a:spcPts val="0"/>
              </a:spcAft>
              <a:buClr>
                <a:srgbClr val="000000"/>
              </a:buClr>
              <a:buSzPts val="800"/>
              <a:buChar char="•"/>
              <a:defRPr/>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49" name="Google Shape;49;p10"/>
          <p:cNvSpPr txBox="1"/>
          <p:nvPr>
            <p:ph idx="2" type="body"/>
          </p:nvPr>
        </p:nvSpPr>
        <p:spPr>
          <a:xfrm>
            <a:off x="452438" y="1593189"/>
            <a:ext cx="8239200" cy="30960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700"/>
              </a:spcBef>
              <a:spcAft>
                <a:spcPts val="0"/>
              </a:spcAft>
              <a:buClr>
                <a:srgbClr val="000000"/>
              </a:buClr>
              <a:buSzPts val="2100"/>
              <a:buFont typeface="Helvetica Neue"/>
              <a:buNone/>
              <a:defRPr sz="2100"/>
            </a:lvl1pPr>
            <a:lvl2pPr indent="-228600" lvl="1" marL="914400" algn="l">
              <a:lnSpc>
                <a:spcPct val="100000"/>
              </a:lnSpc>
              <a:spcBef>
                <a:spcPts val="700"/>
              </a:spcBef>
              <a:spcAft>
                <a:spcPts val="0"/>
              </a:spcAft>
              <a:buClr>
                <a:srgbClr val="000000"/>
              </a:buClr>
              <a:buSzPts val="2100"/>
              <a:buFont typeface="Helvetica Neue"/>
              <a:buNone/>
              <a:defRPr sz="2100"/>
            </a:lvl2pPr>
            <a:lvl3pPr indent="-228600" lvl="2" marL="1371600" algn="l">
              <a:lnSpc>
                <a:spcPct val="100000"/>
              </a:lnSpc>
              <a:spcBef>
                <a:spcPts val="700"/>
              </a:spcBef>
              <a:spcAft>
                <a:spcPts val="0"/>
              </a:spcAft>
              <a:buClr>
                <a:srgbClr val="000000"/>
              </a:buClr>
              <a:buSzPts val="2100"/>
              <a:buFont typeface="Helvetica Neue"/>
              <a:buNone/>
              <a:defRPr sz="2100"/>
            </a:lvl3pPr>
            <a:lvl4pPr indent="-228600" lvl="3" marL="1828800" algn="l">
              <a:lnSpc>
                <a:spcPct val="100000"/>
              </a:lnSpc>
              <a:spcBef>
                <a:spcPts val="700"/>
              </a:spcBef>
              <a:spcAft>
                <a:spcPts val="0"/>
              </a:spcAft>
              <a:buClr>
                <a:srgbClr val="000000"/>
              </a:buClr>
              <a:buSzPts val="2100"/>
              <a:buFont typeface="Helvetica Neue"/>
              <a:buNone/>
              <a:defRPr sz="2100"/>
            </a:lvl4pPr>
            <a:lvl5pPr indent="-228600" lvl="4" marL="2286000" algn="l">
              <a:lnSpc>
                <a:spcPct val="100000"/>
              </a:lnSpc>
              <a:spcBef>
                <a:spcPts val="700"/>
              </a:spcBef>
              <a:spcAft>
                <a:spcPts val="0"/>
              </a:spcAft>
              <a:buClr>
                <a:srgbClr val="000000"/>
              </a:buClr>
              <a:buSzPts val="2100"/>
              <a:buFont typeface="Helvetica Neue"/>
              <a:buNone/>
              <a:defRPr sz="2100"/>
            </a:lvl5pPr>
            <a:lvl6pPr indent="-279400" lvl="5" marL="2743200" algn="l">
              <a:lnSpc>
                <a:spcPct val="90000"/>
              </a:lnSpc>
              <a:spcBef>
                <a:spcPts val="1700"/>
              </a:spcBef>
              <a:spcAft>
                <a:spcPts val="0"/>
              </a:spcAft>
              <a:buClr>
                <a:srgbClr val="000000"/>
              </a:buClr>
              <a:buSzPts val="800"/>
              <a:buChar char="•"/>
              <a:defRPr/>
            </a:lvl6pPr>
            <a:lvl7pPr indent="-279400" lvl="6" marL="3200400" algn="l">
              <a:lnSpc>
                <a:spcPct val="90000"/>
              </a:lnSpc>
              <a:spcBef>
                <a:spcPts val="1700"/>
              </a:spcBef>
              <a:spcAft>
                <a:spcPts val="0"/>
              </a:spcAft>
              <a:buClr>
                <a:srgbClr val="000000"/>
              </a:buClr>
              <a:buSzPts val="800"/>
              <a:buChar char="•"/>
              <a:defRPr/>
            </a:lvl7pPr>
            <a:lvl8pPr indent="-279400" lvl="7" marL="3657600" algn="l">
              <a:lnSpc>
                <a:spcPct val="90000"/>
              </a:lnSpc>
              <a:spcBef>
                <a:spcPts val="1700"/>
              </a:spcBef>
              <a:spcAft>
                <a:spcPts val="0"/>
              </a:spcAft>
              <a:buClr>
                <a:srgbClr val="000000"/>
              </a:buClr>
              <a:buSzPts val="800"/>
              <a:buChar char="•"/>
              <a:defRPr/>
            </a:lvl8pPr>
            <a:lvl9pPr indent="-279400" lvl="8" marL="4114800" algn="l">
              <a:lnSpc>
                <a:spcPct val="90000"/>
              </a:lnSpc>
              <a:spcBef>
                <a:spcPts val="1700"/>
              </a:spcBef>
              <a:spcAft>
                <a:spcPts val="0"/>
              </a:spcAft>
              <a:buClr>
                <a:srgbClr val="000000"/>
              </a:buClr>
              <a:buSzPts val="800"/>
              <a:buChar char="•"/>
              <a:defRPr/>
            </a:lvl9pPr>
          </a:lstStyle>
          <a:p/>
        </p:txBody>
      </p:sp>
      <p:sp>
        <p:nvSpPr>
          <p:cNvPr id="50" name="Google Shape;50;p10"/>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algn="ctr">
              <a:lnSpc>
                <a:spcPct val="100000"/>
              </a:lnSpc>
              <a:spcBef>
                <a:spcPts val="0"/>
              </a:spcBef>
              <a:spcAft>
                <a:spcPts val="0"/>
              </a:spcAft>
              <a:buClr>
                <a:srgbClr val="000000"/>
              </a:buClr>
              <a:buSzPts val="700"/>
              <a:buFont typeface="Helvetica Neue"/>
              <a:buNone/>
              <a:defRPr sz="700">
                <a:solidFill>
                  <a:srgbClr val="000000"/>
                </a:solidFill>
              </a:defRPr>
            </a:lvl1pPr>
            <a:lvl2pPr indent="0" lvl="1" marL="0" algn="ctr">
              <a:lnSpc>
                <a:spcPct val="100000"/>
              </a:lnSpc>
              <a:spcBef>
                <a:spcPts val="0"/>
              </a:spcBef>
              <a:spcAft>
                <a:spcPts val="0"/>
              </a:spcAft>
              <a:buClr>
                <a:srgbClr val="000000"/>
              </a:buClr>
              <a:buSzPts val="700"/>
              <a:buFont typeface="Helvetica Neue"/>
              <a:buNone/>
              <a:defRPr sz="700">
                <a:solidFill>
                  <a:srgbClr val="000000"/>
                </a:solidFill>
              </a:defRPr>
            </a:lvl2pPr>
            <a:lvl3pPr indent="0" lvl="2" marL="0" algn="ctr">
              <a:lnSpc>
                <a:spcPct val="100000"/>
              </a:lnSpc>
              <a:spcBef>
                <a:spcPts val="0"/>
              </a:spcBef>
              <a:spcAft>
                <a:spcPts val="0"/>
              </a:spcAft>
              <a:buClr>
                <a:srgbClr val="000000"/>
              </a:buClr>
              <a:buSzPts val="700"/>
              <a:buFont typeface="Helvetica Neue"/>
              <a:buNone/>
              <a:defRPr sz="700">
                <a:solidFill>
                  <a:srgbClr val="000000"/>
                </a:solidFill>
              </a:defRPr>
            </a:lvl3pPr>
            <a:lvl4pPr indent="0" lvl="3" marL="0" algn="ctr">
              <a:lnSpc>
                <a:spcPct val="100000"/>
              </a:lnSpc>
              <a:spcBef>
                <a:spcPts val="0"/>
              </a:spcBef>
              <a:spcAft>
                <a:spcPts val="0"/>
              </a:spcAft>
              <a:buClr>
                <a:srgbClr val="000000"/>
              </a:buClr>
              <a:buSzPts val="700"/>
              <a:buFont typeface="Helvetica Neue"/>
              <a:buNone/>
              <a:defRPr sz="700">
                <a:solidFill>
                  <a:srgbClr val="000000"/>
                </a:solidFill>
              </a:defRPr>
            </a:lvl4pPr>
            <a:lvl5pPr indent="0" lvl="4" marL="0" algn="ctr">
              <a:lnSpc>
                <a:spcPct val="100000"/>
              </a:lnSpc>
              <a:spcBef>
                <a:spcPts val="0"/>
              </a:spcBef>
              <a:spcAft>
                <a:spcPts val="0"/>
              </a:spcAft>
              <a:buClr>
                <a:srgbClr val="000000"/>
              </a:buClr>
              <a:buSzPts val="700"/>
              <a:buFont typeface="Helvetica Neue"/>
              <a:buNone/>
              <a:defRPr sz="700">
                <a:solidFill>
                  <a:srgbClr val="000000"/>
                </a:solidFill>
              </a:defRPr>
            </a:lvl5pPr>
            <a:lvl6pPr indent="0" lvl="5" marL="0" algn="ctr">
              <a:lnSpc>
                <a:spcPct val="100000"/>
              </a:lnSpc>
              <a:spcBef>
                <a:spcPts val="0"/>
              </a:spcBef>
              <a:spcAft>
                <a:spcPts val="0"/>
              </a:spcAft>
              <a:buClr>
                <a:srgbClr val="000000"/>
              </a:buClr>
              <a:buSzPts val="700"/>
              <a:buFont typeface="Helvetica Neue"/>
              <a:buNone/>
              <a:defRPr sz="700">
                <a:solidFill>
                  <a:srgbClr val="000000"/>
                </a:solidFill>
              </a:defRPr>
            </a:lvl6pPr>
            <a:lvl7pPr indent="0" lvl="6" marL="0" algn="ctr">
              <a:lnSpc>
                <a:spcPct val="100000"/>
              </a:lnSpc>
              <a:spcBef>
                <a:spcPts val="0"/>
              </a:spcBef>
              <a:spcAft>
                <a:spcPts val="0"/>
              </a:spcAft>
              <a:buClr>
                <a:srgbClr val="000000"/>
              </a:buClr>
              <a:buSzPts val="700"/>
              <a:buFont typeface="Helvetica Neue"/>
              <a:buNone/>
              <a:defRPr sz="700">
                <a:solidFill>
                  <a:srgbClr val="000000"/>
                </a:solidFill>
              </a:defRPr>
            </a:lvl7pPr>
            <a:lvl8pPr indent="0" lvl="7" marL="0" algn="ctr">
              <a:lnSpc>
                <a:spcPct val="100000"/>
              </a:lnSpc>
              <a:spcBef>
                <a:spcPts val="0"/>
              </a:spcBef>
              <a:spcAft>
                <a:spcPts val="0"/>
              </a:spcAft>
              <a:buClr>
                <a:srgbClr val="000000"/>
              </a:buClr>
              <a:buSzPts val="700"/>
              <a:buFont typeface="Helvetica Neue"/>
              <a:buNone/>
              <a:defRPr sz="700">
                <a:solidFill>
                  <a:srgbClr val="000000"/>
                </a:solidFill>
              </a:defRPr>
            </a:lvl8pPr>
            <a:lvl9pPr indent="0" lvl="8" marL="0" algn="ctr">
              <a:lnSpc>
                <a:spcPct val="100000"/>
              </a:lnSpc>
              <a:spcBef>
                <a:spcPts val="0"/>
              </a:spcBef>
              <a:spcAft>
                <a:spcPts val="0"/>
              </a:spcAft>
              <a:buClr>
                <a:srgbClr val="000000"/>
              </a:buClr>
              <a:buSzPts val="700"/>
              <a:buFont typeface="Helvetica Neue"/>
              <a:buNone/>
              <a:defRPr sz="7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2438" y="404813"/>
            <a:ext cx="8239200" cy="537300"/>
          </a:xfrm>
          <a:prstGeom prst="rect">
            <a:avLst/>
          </a:prstGeom>
          <a:noFill/>
          <a:ln>
            <a:noFill/>
          </a:ln>
        </p:spPr>
        <p:txBody>
          <a:bodyPr anchorCtr="0" anchor="t" bIns="19050" lIns="19050" spcFirstLastPara="1" rIns="19050" wrap="square" tIns="19050">
            <a:normAutofit/>
          </a:bodyPr>
          <a:lstStyle>
            <a:lvl1pPr lvl="0"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2438" y="1593189"/>
            <a:ext cx="8239200" cy="3096000"/>
          </a:xfrm>
          <a:prstGeom prst="rect">
            <a:avLst/>
          </a:prstGeom>
          <a:noFill/>
          <a:ln>
            <a:noFill/>
          </a:ln>
        </p:spPr>
        <p:txBody>
          <a:bodyPr anchorCtr="0" anchor="t" bIns="19050" lIns="19050" spcFirstLastPara="1" rIns="19050" wrap="square" tIns="19050">
            <a:normAutofit/>
          </a:bodyPr>
          <a:lstStyle>
            <a:lvl1pPr indent="-368300" lvl="0" marL="4572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68300" lvl="1" marL="9144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68300" lvl="2" marL="13716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68300" lvl="3" marL="18288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68300" lvl="4" marL="22860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68300" lvl="5" marL="27432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6pPr>
            <a:lvl7pPr indent="-368300" lvl="6" marL="32004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7pPr>
            <a:lvl8pPr indent="-368300" lvl="7" marL="36576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8pPr>
            <a:lvl9pPr indent="-368300" lvl="8" marL="4114800" marR="0" rtl="0" algn="l">
              <a:lnSpc>
                <a:spcPct val="90000"/>
              </a:lnSpc>
              <a:spcBef>
                <a:spcPts val="1700"/>
              </a:spcBef>
              <a:spcAft>
                <a:spcPts val="0"/>
              </a:spcAft>
              <a:buClr>
                <a:srgbClr val="000000"/>
              </a:buClr>
              <a:buSzPts val="22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logo_wild_code_school (2).png" id="76" name="Google Shape;76;p17"/>
          <p:cNvPicPr preferRelativeResize="0"/>
          <p:nvPr/>
        </p:nvPicPr>
        <p:blipFill rotWithShape="1">
          <a:blip r:embed="rId3">
            <a:alphaModFix/>
          </a:blip>
          <a:srcRect b="0" l="0" r="0" t="0"/>
          <a:stretch/>
        </p:blipFill>
        <p:spPr>
          <a:xfrm>
            <a:off x="2708120" y="1298616"/>
            <a:ext cx="2878072" cy="921802"/>
          </a:xfrm>
          <a:prstGeom prst="rect">
            <a:avLst/>
          </a:prstGeom>
          <a:noFill/>
          <a:ln>
            <a:noFill/>
          </a:ln>
        </p:spPr>
      </p:pic>
      <p:cxnSp>
        <p:nvCxnSpPr>
          <p:cNvPr id="77" name="Google Shape;77;p17"/>
          <p:cNvCxnSpPr/>
          <p:nvPr/>
        </p:nvCxnSpPr>
        <p:spPr>
          <a:xfrm rot="10800000">
            <a:off x="4147155" y="2605314"/>
            <a:ext cx="0" cy="863700"/>
          </a:xfrm>
          <a:prstGeom prst="straightConnector1">
            <a:avLst/>
          </a:prstGeom>
          <a:noFill/>
          <a:ln cap="flat" cmpd="sng" w="25400">
            <a:solidFill>
              <a:srgbClr val="000000"/>
            </a:solidFill>
            <a:prstDash val="solid"/>
            <a:miter lim="400000"/>
            <a:headEnd len="sm" w="sm" type="none"/>
            <a:tailEnd len="sm" w="sm" type="none"/>
          </a:ln>
        </p:spPr>
      </p:cxnSp>
      <p:sp>
        <p:nvSpPr>
          <p:cNvPr id="78" name="Google Shape;78;p17"/>
          <p:cNvSpPr txBox="1"/>
          <p:nvPr/>
        </p:nvSpPr>
        <p:spPr>
          <a:xfrm>
            <a:off x="4235049" y="3501983"/>
            <a:ext cx="22008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000"/>
              <a:buFont typeface="Arial"/>
              <a:buNone/>
            </a:pPr>
            <a:r>
              <a:rPr b="1" lang="en-US" sz="1000">
                <a:latin typeface="Montserrat"/>
                <a:ea typeface="Montserrat"/>
                <a:cs typeface="Montserrat"/>
                <a:sym typeface="Montserrat"/>
              </a:rPr>
              <a:t>Présentation de rentrée</a:t>
            </a:r>
            <a:endParaRPr b="1" sz="10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t/>
            </a:r>
            <a:endParaRPr b="1" sz="10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1" lang="en-US" sz="1000">
                <a:latin typeface="Montserrat"/>
                <a:ea typeface="Montserrat"/>
                <a:cs typeface="Montserrat"/>
                <a:sym typeface="Montserrat"/>
              </a:rPr>
              <a:t>BOOTCAMP</a:t>
            </a:r>
            <a:endParaRPr b="1" sz="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84" name="Google Shape;84;p18"/>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85" name="Google Shape;85;p18"/>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86" name="Google Shape;86;p18"/>
          <p:cNvSpPr txBox="1"/>
          <p:nvPr/>
        </p:nvSpPr>
        <p:spPr>
          <a:xfrm>
            <a:off x="932275" y="473875"/>
            <a:ext cx="52380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US" sz="1900">
                <a:latin typeface="Montserrat ExtraBold"/>
                <a:ea typeface="Montserrat ExtraBold"/>
                <a:cs typeface="Montserrat ExtraBold"/>
                <a:sym typeface="Montserrat ExtraBold"/>
              </a:rPr>
              <a:t>VIE DE CAMPUS PHYSIQUE</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87" name="Google Shape;87;p18"/>
          <p:cNvSpPr txBox="1"/>
          <p:nvPr/>
        </p:nvSpPr>
        <p:spPr>
          <a:xfrm>
            <a:off x="932275" y="1132950"/>
            <a:ext cx="7723500" cy="2997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i="0" sz="1200" u="none" cap="none" strike="noStrike">
              <a:solidFill>
                <a:srgbClr val="000000"/>
              </a:solidFill>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US" sz="1200">
                <a:latin typeface="Proxima Nova"/>
                <a:ea typeface="Proxima Nova"/>
                <a:cs typeface="Proxima Nova"/>
                <a:sym typeface="Proxima Nova"/>
              </a:rPr>
              <a:t>Respect des horaires : 9h - 12h30 / 14h - 17h30</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US" sz="1200">
                <a:latin typeface="Proxima Nova"/>
                <a:ea typeface="Proxima Nova"/>
                <a:cs typeface="Proxima Nova"/>
                <a:sym typeface="Proxima Nova"/>
              </a:rPr>
              <a:t>Maintenir un campus propre : jeter ses déchets, faire sa vaisselle, ranger son bureau</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93" name="Google Shape;93;p19"/>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94" name="Google Shape;94;p19"/>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95" name="Google Shape;95;p19"/>
          <p:cNvSpPr txBox="1"/>
          <p:nvPr/>
        </p:nvSpPr>
        <p:spPr>
          <a:xfrm>
            <a:off x="932275" y="473875"/>
            <a:ext cx="52380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US" sz="1900">
                <a:latin typeface="Montserrat ExtraBold"/>
                <a:ea typeface="Montserrat ExtraBold"/>
                <a:cs typeface="Montserrat ExtraBold"/>
                <a:sym typeface="Montserrat ExtraBold"/>
              </a:rPr>
              <a:t>VIE DE CAMPUS REMOTE</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96" name="Google Shape;96;p19"/>
          <p:cNvSpPr txBox="1"/>
          <p:nvPr/>
        </p:nvSpPr>
        <p:spPr>
          <a:xfrm>
            <a:off x="932275" y="1132950"/>
            <a:ext cx="7723500" cy="29973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Se connecter à chaque cours</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Ne pas fumer ou vapoter en visio</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Chaque élève s’engage à allumer sa caméra sur le campus remote (article 8 du règlement intérieur) : </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C’est le seul contact “humain” sur le campus remote</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Par respect pour le formateur </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Aide à faire connaissance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02" name="Google Shape;102;p20"/>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03" name="Google Shape;103;p20"/>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104" name="Google Shape;104;p20"/>
          <p:cNvSpPr txBox="1"/>
          <p:nvPr/>
        </p:nvSpPr>
        <p:spPr>
          <a:xfrm>
            <a:off x="932275" y="473875"/>
            <a:ext cx="52380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US" sz="1900">
                <a:latin typeface="Montserrat ExtraBold"/>
                <a:ea typeface="Montserrat ExtraBold"/>
                <a:cs typeface="Montserrat ExtraBold"/>
                <a:sym typeface="Montserrat ExtraBold"/>
              </a:rPr>
              <a:t>DÉLÉGUÉS</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105" name="Google Shape;105;p20"/>
          <p:cNvSpPr txBox="1"/>
          <p:nvPr/>
        </p:nvSpPr>
        <p:spPr>
          <a:xfrm>
            <a:off x="932275" y="1132950"/>
            <a:ext cx="7723500" cy="2997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i="0" sz="1200" u="none" cap="none" strike="noStrike">
              <a:solidFill>
                <a:srgbClr val="000000"/>
              </a:solidFill>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Élection des délégués au plus tard le 2e jour de formation</a:t>
            </a:r>
            <a:endParaRPr sz="1200">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Rôle du délégués : être le porte parole de son crew</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En cas de besoin, les délégués disposent d’une adresse dédiée pour contacter les équipes de la Wild Code Sch</a:t>
            </a:r>
            <a:r>
              <a:rPr lang="en-US" sz="1200">
                <a:latin typeface="Proxima Nova"/>
                <a:ea typeface="Proxima Nova"/>
                <a:cs typeface="Proxima Nova"/>
                <a:sym typeface="Proxima Nova"/>
              </a:rPr>
              <a:t>ool : delegues@wildcodeschool.com</a:t>
            </a:r>
            <a:r>
              <a:rPr lang="en-US" sz="1200">
                <a:latin typeface="Proxima Nova"/>
                <a:ea typeface="Proxima Nova"/>
                <a:cs typeface="Proxima Nova"/>
                <a:sym typeface="Proxima Nova"/>
              </a:rPr>
              <a:t>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11" name="Google Shape;111;p21"/>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12" name="Google Shape;112;p21"/>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113" name="Google Shape;113;p21"/>
          <p:cNvSpPr txBox="1"/>
          <p:nvPr/>
        </p:nvSpPr>
        <p:spPr>
          <a:xfrm>
            <a:off x="932275" y="473875"/>
            <a:ext cx="52380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US" sz="1900">
                <a:latin typeface="Montserrat ExtraBold"/>
                <a:ea typeface="Montserrat ExtraBold"/>
                <a:cs typeface="Montserrat ExtraBold"/>
                <a:sym typeface="Montserrat ExtraBold"/>
              </a:rPr>
              <a:t>ÉMARGEMENT, ABSENCES ET RETARDS</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114" name="Google Shape;114;p21"/>
          <p:cNvSpPr txBox="1"/>
          <p:nvPr/>
        </p:nvSpPr>
        <p:spPr>
          <a:xfrm>
            <a:off x="932275" y="1132950"/>
            <a:ext cx="7723500" cy="29973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Émargement : </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2 fois par jour : 9h et 14h </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Seules les vraies signatures sont acceptées</a:t>
            </a:r>
            <a:endParaRPr sz="1200">
              <a:latin typeface="Proxima Nova"/>
              <a:ea typeface="Proxima Nova"/>
              <a:cs typeface="Proxima Nova"/>
              <a:sym typeface="Proxima Nova"/>
            </a:endParaRPr>
          </a:p>
          <a:p>
            <a:pPr indent="-304800" lvl="1" marL="9144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Toutes les demi-journées doivent être signées avec la même signature</a:t>
            </a:r>
            <a:endParaRPr sz="1200">
              <a:latin typeface="Proxima Nova"/>
              <a:ea typeface="Proxima Nova"/>
              <a:cs typeface="Proxima Nova"/>
              <a:sym typeface="Proxima Nova"/>
            </a:endParaRPr>
          </a:p>
          <a:p>
            <a:pPr indent="0" lvl="0" marL="91440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En cas d’absence il faut prévenir son formateur et la justifier dans les 48h en téléchargeant le justificatif sur Odyssey (justificatifs acceptés indiqués dans le règlement intérieur) qui sera soumis à validation. Un justificatif non valable donnera lieu à une absence injustifiée. </a:t>
            </a:r>
            <a:endParaRPr sz="1200">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En cas de retard il faut prévenir son formateur. Trois retards cumulés donneront lieu à une demi-journée d’absence.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20" name="Google Shape;120;p22"/>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21" name="Google Shape;121;p22"/>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122" name="Google Shape;122;p22"/>
          <p:cNvSpPr txBox="1"/>
          <p:nvPr/>
        </p:nvSpPr>
        <p:spPr>
          <a:xfrm>
            <a:off x="932275" y="473875"/>
            <a:ext cx="57324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lang="en-US" sz="1900">
                <a:latin typeface="Montserrat ExtraBold"/>
                <a:ea typeface="Montserrat ExtraBold"/>
                <a:cs typeface="Montserrat ExtraBold"/>
                <a:sym typeface="Montserrat ExtraBold"/>
              </a:rPr>
              <a:t>UNE QUESTION PENDANT LA FORMATION ? </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123" name="Google Shape;123;p22"/>
          <p:cNvSpPr txBox="1"/>
          <p:nvPr/>
        </p:nvSpPr>
        <p:spPr>
          <a:xfrm>
            <a:off x="932275" y="1132950"/>
            <a:ext cx="7723500" cy="15006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b="0" i="0" sz="1200" u="none" cap="none" strike="noStrike">
              <a:solidFill>
                <a:srgbClr val="000000"/>
              </a:solidFill>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Pour toutes questions administratives, en lien avec la formation, la certification ou autre, vous pouvez contacter l’équipe des Students Success Manager via le portail dédié (permet de contacter l’équipe, suivre l’état de ses demandes et garder un historique des échanges).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50000"/>
              </a:lnSpc>
              <a:spcBef>
                <a:spcPts val="0"/>
              </a:spcBef>
              <a:spcAft>
                <a:spcPts val="0"/>
              </a:spcAft>
              <a:buSzPts val="1200"/>
              <a:buFont typeface="Proxima Nova"/>
              <a:buChar char="➔"/>
            </a:pPr>
            <a:r>
              <a:rPr lang="en-US" sz="1200">
                <a:latin typeface="Proxima Nova"/>
                <a:ea typeface="Proxima Nova"/>
                <a:cs typeface="Proxima Nova"/>
                <a:sym typeface="Proxima Nova"/>
              </a:rPr>
              <a:t>Le portail est accessible via un bouton dans Odyssey “j’ai une question”</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124" name="Google Shape;124;p22"/>
          <p:cNvPicPr preferRelativeResize="0"/>
          <p:nvPr/>
        </p:nvPicPr>
        <p:blipFill>
          <a:blip r:embed="rId4">
            <a:alphaModFix/>
          </a:blip>
          <a:stretch>
            <a:fillRect/>
          </a:stretch>
        </p:blipFill>
        <p:spPr>
          <a:xfrm>
            <a:off x="2102509" y="2170550"/>
            <a:ext cx="4873342" cy="2205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p:nvPr/>
        </p:nvSpPr>
        <p:spPr>
          <a:xfrm>
            <a:off x="-29416" y="-32149"/>
            <a:ext cx="801900" cy="5308200"/>
          </a:xfrm>
          <a:prstGeom prst="rect">
            <a:avLst/>
          </a:prstGeom>
          <a:solidFill>
            <a:srgbClr val="F7146B"/>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descr="logo_wild_code_school_white.png" id="130" name="Google Shape;130;p23"/>
          <p:cNvPicPr preferRelativeResize="0"/>
          <p:nvPr/>
        </p:nvPicPr>
        <p:blipFill rotWithShape="1">
          <a:blip r:embed="rId3">
            <a:alphaModFix/>
          </a:blip>
          <a:srcRect b="0" l="0" r="51811" t="0"/>
          <a:stretch/>
        </p:blipFill>
        <p:spPr>
          <a:xfrm>
            <a:off x="145677" y="209096"/>
            <a:ext cx="451888" cy="300347"/>
          </a:xfrm>
          <a:prstGeom prst="rect">
            <a:avLst/>
          </a:prstGeom>
          <a:noFill/>
          <a:ln>
            <a:noFill/>
          </a:ln>
        </p:spPr>
      </p:pic>
      <p:cxnSp>
        <p:nvCxnSpPr>
          <p:cNvPr id="131" name="Google Shape;131;p23"/>
          <p:cNvCxnSpPr/>
          <p:nvPr/>
        </p:nvCxnSpPr>
        <p:spPr>
          <a:xfrm>
            <a:off x="949168" y="905090"/>
            <a:ext cx="4932900" cy="0"/>
          </a:xfrm>
          <a:prstGeom prst="straightConnector1">
            <a:avLst/>
          </a:prstGeom>
          <a:noFill/>
          <a:ln cap="flat" cmpd="sng" w="25400">
            <a:solidFill>
              <a:srgbClr val="000000"/>
            </a:solidFill>
            <a:prstDash val="solid"/>
            <a:miter lim="400000"/>
            <a:headEnd len="sm" w="sm" type="none"/>
            <a:tailEnd len="med" w="med" type="triangle"/>
          </a:ln>
        </p:spPr>
      </p:cxnSp>
      <p:sp>
        <p:nvSpPr>
          <p:cNvPr id="132" name="Google Shape;132;p23"/>
          <p:cNvSpPr txBox="1"/>
          <p:nvPr/>
        </p:nvSpPr>
        <p:spPr>
          <a:xfrm>
            <a:off x="932277" y="473875"/>
            <a:ext cx="30402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Montserrat ExtraBold"/>
                <a:ea typeface="Montserrat ExtraBold"/>
                <a:cs typeface="Montserrat ExtraBold"/>
                <a:sym typeface="Montserrat ExtraBold"/>
              </a:rPr>
              <a:t>CONTACTS UTILES</a:t>
            </a:r>
            <a:endParaRPr b="0" i="0" sz="1900" u="none" cap="none" strike="noStrike">
              <a:solidFill>
                <a:srgbClr val="000000"/>
              </a:solidFill>
              <a:latin typeface="Montserrat ExtraBold"/>
              <a:ea typeface="Montserrat ExtraBold"/>
              <a:cs typeface="Montserrat ExtraBold"/>
              <a:sym typeface="Montserrat ExtraBold"/>
            </a:endParaRPr>
          </a:p>
        </p:txBody>
      </p:sp>
      <p:sp>
        <p:nvSpPr>
          <p:cNvPr id="133" name="Google Shape;133;p23"/>
          <p:cNvSpPr txBox="1"/>
          <p:nvPr/>
        </p:nvSpPr>
        <p:spPr>
          <a:xfrm>
            <a:off x="1058299" y="1319569"/>
            <a:ext cx="3294900" cy="361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7146B"/>
              </a:buClr>
              <a:buSzPts val="2600"/>
              <a:buFont typeface="Arial"/>
              <a:buNone/>
            </a:pPr>
            <a:r>
              <a:rPr b="0" i="0" lang="en-US" sz="2100" u="none" cap="none" strike="noStrike">
                <a:solidFill>
                  <a:srgbClr val="F7146B"/>
                </a:solidFill>
                <a:latin typeface="Montserrat ExtraBold"/>
                <a:ea typeface="Montserrat ExtraBold"/>
                <a:cs typeface="Montserrat ExtraBold"/>
                <a:sym typeface="Montserrat ExtraBold"/>
              </a:rPr>
              <a:t>HANDICAP</a:t>
            </a:r>
            <a:endParaRPr b="0" i="0" sz="100" u="none" cap="none" strike="noStrike">
              <a:solidFill>
                <a:srgbClr val="000000"/>
              </a:solidFill>
              <a:latin typeface="Montserrat ExtraBold"/>
              <a:ea typeface="Montserrat ExtraBold"/>
              <a:cs typeface="Montserrat ExtraBold"/>
              <a:sym typeface="Montserrat ExtraBold"/>
            </a:endParaRPr>
          </a:p>
        </p:txBody>
      </p:sp>
      <p:sp>
        <p:nvSpPr>
          <p:cNvPr id="134" name="Google Shape;134;p23"/>
          <p:cNvSpPr txBox="1"/>
          <p:nvPr/>
        </p:nvSpPr>
        <p:spPr>
          <a:xfrm>
            <a:off x="4647434" y="1351875"/>
            <a:ext cx="3906600" cy="1770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900"/>
              <a:buFont typeface="Proxima Nova"/>
              <a:buNone/>
            </a:pPr>
            <a:r>
              <a:rPr b="0" i="0" lang="en-US" sz="900" u="none" cap="none" strike="noStrike">
                <a:solidFill>
                  <a:srgbClr val="000000"/>
                </a:solidFill>
                <a:latin typeface="Proxima Nova"/>
                <a:ea typeface="Proxima Nova"/>
                <a:cs typeface="Proxima Nova"/>
                <a:sym typeface="Proxima Nova"/>
              </a:rPr>
              <a:t>referents-handicap@wildcodeschool.com</a:t>
            </a:r>
            <a:endParaRPr b="0" i="0" sz="900" u="none" cap="none" strike="noStrike">
              <a:solidFill>
                <a:srgbClr val="000000"/>
              </a:solidFill>
              <a:latin typeface="Proxima Nova"/>
              <a:ea typeface="Proxima Nova"/>
              <a:cs typeface="Proxima Nova"/>
              <a:sym typeface="Proxima Nova"/>
            </a:endParaRPr>
          </a:p>
        </p:txBody>
      </p:sp>
      <p:sp>
        <p:nvSpPr>
          <p:cNvPr id="135" name="Google Shape;135;p23"/>
          <p:cNvSpPr txBox="1"/>
          <p:nvPr/>
        </p:nvSpPr>
        <p:spPr>
          <a:xfrm>
            <a:off x="1058299" y="2021600"/>
            <a:ext cx="3040200" cy="361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7146B"/>
              </a:buClr>
              <a:buSzPts val="2600"/>
              <a:buFont typeface="Arial"/>
              <a:buNone/>
            </a:pPr>
            <a:r>
              <a:rPr b="0" i="0" lang="en-US" sz="2100" u="none" cap="none" strike="noStrike">
                <a:solidFill>
                  <a:srgbClr val="F7146B"/>
                </a:solidFill>
                <a:latin typeface="Montserrat ExtraBold"/>
                <a:ea typeface="Montserrat ExtraBold"/>
                <a:cs typeface="Montserrat ExtraBold"/>
                <a:sym typeface="Montserrat ExtraBold"/>
              </a:rPr>
              <a:t>HARCELEMENT</a:t>
            </a:r>
            <a:endParaRPr b="0" i="0" sz="100" u="none" cap="none" strike="noStrike">
              <a:solidFill>
                <a:srgbClr val="000000"/>
              </a:solidFill>
              <a:latin typeface="Montserrat ExtraBold"/>
              <a:ea typeface="Montserrat ExtraBold"/>
              <a:cs typeface="Montserrat ExtraBold"/>
              <a:sym typeface="Montserrat ExtraBold"/>
            </a:endParaRPr>
          </a:p>
        </p:txBody>
      </p:sp>
      <p:sp>
        <p:nvSpPr>
          <p:cNvPr id="136" name="Google Shape;136;p23"/>
          <p:cNvSpPr txBox="1"/>
          <p:nvPr/>
        </p:nvSpPr>
        <p:spPr>
          <a:xfrm>
            <a:off x="1058298" y="4096119"/>
            <a:ext cx="3462000" cy="361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7146B"/>
              </a:buClr>
              <a:buSzPts val="2600"/>
              <a:buFont typeface="Arial"/>
              <a:buNone/>
            </a:pPr>
            <a:r>
              <a:rPr b="0" i="0" lang="en-US" sz="2100" u="none" cap="none" strike="noStrike">
                <a:solidFill>
                  <a:srgbClr val="F7146B"/>
                </a:solidFill>
                <a:latin typeface="Montserrat ExtraBold"/>
                <a:ea typeface="Montserrat ExtraBold"/>
                <a:cs typeface="Montserrat ExtraBold"/>
                <a:sym typeface="Montserrat ExtraBold"/>
              </a:rPr>
              <a:t>FEEDBACK</a:t>
            </a:r>
            <a:endParaRPr b="0" i="0" sz="100" u="none" cap="none" strike="noStrike">
              <a:solidFill>
                <a:srgbClr val="000000"/>
              </a:solidFill>
              <a:latin typeface="Montserrat ExtraBold"/>
              <a:ea typeface="Montserrat ExtraBold"/>
              <a:cs typeface="Montserrat ExtraBold"/>
              <a:sym typeface="Montserrat ExtraBold"/>
            </a:endParaRPr>
          </a:p>
        </p:txBody>
      </p:sp>
      <p:sp>
        <p:nvSpPr>
          <p:cNvPr id="137" name="Google Shape;137;p23"/>
          <p:cNvSpPr txBox="1"/>
          <p:nvPr/>
        </p:nvSpPr>
        <p:spPr>
          <a:xfrm>
            <a:off x="4647434" y="2077693"/>
            <a:ext cx="3906600" cy="1770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900"/>
              <a:buFont typeface="Proxima Nova"/>
              <a:buNone/>
            </a:pPr>
            <a:r>
              <a:rPr lang="en-US" sz="900">
                <a:latin typeface="Proxima Nova"/>
                <a:ea typeface="Proxima Nova"/>
                <a:cs typeface="Proxima Nova"/>
                <a:sym typeface="Proxima Nova"/>
              </a:rPr>
              <a:t>h</a:t>
            </a:r>
            <a:r>
              <a:rPr b="0" i="0" lang="en-US" sz="900" u="none" cap="none" strike="noStrike">
                <a:solidFill>
                  <a:srgbClr val="000000"/>
                </a:solidFill>
                <a:latin typeface="Proxima Nova"/>
                <a:ea typeface="Proxima Nova"/>
                <a:cs typeface="Proxima Nova"/>
                <a:sym typeface="Proxima Nova"/>
              </a:rPr>
              <a:t>arcelement@wildcodeschool.com</a:t>
            </a:r>
            <a:endParaRPr b="0" i="0" sz="900" u="none" cap="none" strike="noStrike">
              <a:solidFill>
                <a:srgbClr val="000000"/>
              </a:solidFill>
              <a:latin typeface="Proxima Nova"/>
              <a:ea typeface="Proxima Nova"/>
              <a:cs typeface="Proxima Nova"/>
              <a:sym typeface="Proxima Nova"/>
            </a:endParaRPr>
          </a:p>
        </p:txBody>
      </p:sp>
      <p:sp>
        <p:nvSpPr>
          <p:cNvPr id="138" name="Google Shape;138;p23"/>
          <p:cNvSpPr txBox="1"/>
          <p:nvPr/>
        </p:nvSpPr>
        <p:spPr>
          <a:xfrm>
            <a:off x="4647434" y="4134218"/>
            <a:ext cx="3906600" cy="3156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900"/>
              <a:buFont typeface="Proxima Nova"/>
              <a:buNone/>
            </a:pPr>
            <a:r>
              <a:rPr b="1" i="0" lang="en-US" sz="900" u="none" cap="none" strike="noStrike">
                <a:solidFill>
                  <a:srgbClr val="000000"/>
                </a:solidFill>
                <a:latin typeface="Proxima Nova"/>
                <a:ea typeface="Proxima Nova"/>
                <a:cs typeface="Proxima Nova"/>
                <a:sym typeface="Proxima Nova"/>
              </a:rPr>
              <a:t>A utiliser en dernier recours en cas de plainte</a:t>
            </a:r>
            <a:endParaRPr b="1" i="0" sz="9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Proxima Nova"/>
              <a:buNone/>
            </a:pPr>
            <a:r>
              <a:rPr b="0" i="0" lang="en-US" sz="900" u="none" cap="none" strike="noStrike">
                <a:solidFill>
                  <a:srgbClr val="000000"/>
                </a:solidFill>
                <a:latin typeface="Proxima Nova"/>
                <a:ea typeface="Proxima Nova"/>
                <a:cs typeface="Proxima Nova"/>
                <a:sym typeface="Proxima Nova"/>
              </a:rPr>
              <a:t>feedback@wildcodeschool.com</a:t>
            </a:r>
            <a:endParaRPr b="0" i="0" sz="700" u="none" cap="none" strike="noStrike">
              <a:solidFill>
                <a:srgbClr val="000000"/>
              </a:solidFill>
              <a:latin typeface="Proxima Nova"/>
              <a:ea typeface="Proxima Nova"/>
              <a:cs typeface="Proxima Nova"/>
              <a:sym typeface="Proxima Nova"/>
            </a:endParaRPr>
          </a:p>
        </p:txBody>
      </p:sp>
      <p:sp>
        <p:nvSpPr>
          <p:cNvPr id="139" name="Google Shape;139;p23"/>
          <p:cNvSpPr txBox="1"/>
          <p:nvPr/>
        </p:nvSpPr>
        <p:spPr>
          <a:xfrm>
            <a:off x="1058299" y="2687575"/>
            <a:ext cx="3040200" cy="361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7146B"/>
              </a:buClr>
              <a:buSzPts val="2600"/>
              <a:buFont typeface="Arial"/>
              <a:buNone/>
            </a:pPr>
            <a:r>
              <a:rPr lang="en-US" sz="2100">
                <a:solidFill>
                  <a:srgbClr val="F7146B"/>
                </a:solidFill>
                <a:latin typeface="Montserrat ExtraBold"/>
                <a:ea typeface="Montserrat ExtraBold"/>
                <a:cs typeface="Montserrat ExtraBold"/>
                <a:sym typeface="Montserrat ExtraBold"/>
              </a:rPr>
              <a:t>MOBILITÉ</a:t>
            </a:r>
            <a:endParaRPr b="0" i="0" sz="100" u="none" cap="none" strike="noStrike">
              <a:solidFill>
                <a:srgbClr val="000000"/>
              </a:solidFill>
              <a:latin typeface="Montserrat ExtraBold"/>
              <a:ea typeface="Montserrat ExtraBold"/>
              <a:cs typeface="Montserrat ExtraBold"/>
              <a:sym typeface="Montserrat ExtraBold"/>
            </a:endParaRPr>
          </a:p>
        </p:txBody>
      </p:sp>
      <p:sp>
        <p:nvSpPr>
          <p:cNvPr id="140" name="Google Shape;140;p23"/>
          <p:cNvSpPr txBox="1"/>
          <p:nvPr/>
        </p:nvSpPr>
        <p:spPr>
          <a:xfrm>
            <a:off x="1058298" y="3446769"/>
            <a:ext cx="3462000" cy="3618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F7146B"/>
              </a:buClr>
              <a:buSzPts val="2600"/>
              <a:buFont typeface="Arial"/>
              <a:buNone/>
            </a:pPr>
            <a:r>
              <a:rPr lang="en-US" sz="2100">
                <a:solidFill>
                  <a:srgbClr val="F7146B"/>
                </a:solidFill>
                <a:latin typeface="Montserrat ExtraBold"/>
                <a:ea typeface="Montserrat ExtraBold"/>
                <a:cs typeface="Montserrat ExtraBold"/>
                <a:sym typeface="Montserrat ExtraBold"/>
              </a:rPr>
              <a:t>DÉLÉGUÉS</a:t>
            </a:r>
            <a:endParaRPr b="0" i="0" sz="100" u="none" cap="none" strike="noStrike">
              <a:solidFill>
                <a:srgbClr val="000000"/>
              </a:solidFill>
              <a:latin typeface="Montserrat ExtraBold"/>
              <a:ea typeface="Montserrat ExtraBold"/>
              <a:cs typeface="Montserrat ExtraBold"/>
              <a:sym typeface="Montserrat ExtraBold"/>
            </a:endParaRPr>
          </a:p>
        </p:txBody>
      </p:sp>
      <p:sp>
        <p:nvSpPr>
          <p:cNvPr id="141" name="Google Shape;141;p23"/>
          <p:cNvSpPr txBox="1"/>
          <p:nvPr/>
        </p:nvSpPr>
        <p:spPr>
          <a:xfrm>
            <a:off x="4647434" y="2779975"/>
            <a:ext cx="3906600" cy="1770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900"/>
              <a:buFont typeface="Proxima Nova"/>
              <a:buNone/>
            </a:pPr>
            <a:r>
              <a:rPr lang="en-US" sz="900">
                <a:latin typeface="Proxima Nova"/>
                <a:ea typeface="Proxima Nova"/>
                <a:cs typeface="Proxima Nova"/>
                <a:sym typeface="Proxima Nova"/>
              </a:rPr>
              <a:t>mobilite</a:t>
            </a:r>
            <a:r>
              <a:rPr b="0" i="0" lang="en-US" sz="900" u="none" cap="none" strike="noStrike">
                <a:solidFill>
                  <a:srgbClr val="000000"/>
                </a:solidFill>
                <a:latin typeface="Proxima Nova"/>
                <a:ea typeface="Proxima Nova"/>
                <a:cs typeface="Proxima Nova"/>
                <a:sym typeface="Proxima Nova"/>
              </a:rPr>
              <a:t>@wildcodeschool.com</a:t>
            </a:r>
            <a:endParaRPr b="0" i="0" sz="900" u="none" cap="none" strike="noStrike">
              <a:solidFill>
                <a:srgbClr val="000000"/>
              </a:solidFill>
              <a:latin typeface="Proxima Nova"/>
              <a:ea typeface="Proxima Nova"/>
              <a:cs typeface="Proxima Nova"/>
              <a:sym typeface="Proxima Nova"/>
            </a:endParaRPr>
          </a:p>
        </p:txBody>
      </p:sp>
      <p:sp>
        <p:nvSpPr>
          <p:cNvPr id="142" name="Google Shape;142;p23"/>
          <p:cNvSpPr txBox="1"/>
          <p:nvPr/>
        </p:nvSpPr>
        <p:spPr>
          <a:xfrm>
            <a:off x="4647434" y="3539168"/>
            <a:ext cx="3906600" cy="1770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000000"/>
              </a:buClr>
              <a:buSzPts val="900"/>
              <a:buFont typeface="Proxima Nova"/>
              <a:buNone/>
            </a:pPr>
            <a:r>
              <a:rPr lang="en-US" sz="900">
                <a:latin typeface="Proxima Nova"/>
                <a:ea typeface="Proxima Nova"/>
                <a:cs typeface="Proxima Nova"/>
                <a:sym typeface="Proxima Nova"/>
              </a:rPr>
              <a:t>delegues</a:t>
            </a:r>
            <a:r>
              <a:rPr b="0" i="0" lang="en-US" sz="900" u="none" cap="none" strike="noStrike">
                <a:solidFill>
                  <a:srgbClr val="000000"/>
                </a:solidFill>
                <a:latin typeface="Proxima Nova"/>
                <a:ea typeface="Proxima Nova"/>
                <a:cs typeface="Proxima Nova"/>
                <a:sym typeface="Proxima Nova"/>
              </a:rPr>
              <a:t>@wildcodeschool.com</a:t>
            </a:r>
            <a:endParaRPr b="0" i="0" sz="9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