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Varela Round"/>
      <p:regular r:id="rId28"/>
    </p:embeddedFont>
    <p:embeddedFont>
      <p:font typeface="Raleway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VarelaRound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Light-italic.fntdata"/><Relationship Id="rId3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aleway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f159372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f159372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dbb1d8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dbb1d8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dbb1d82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dbb1d82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dbb1d82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dbb1d82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dbb1d82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dbb1d82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4ed8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b4ed8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b7db4ab0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b7db4ab0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b3a585a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b3a585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b4ed8de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b4ed8de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b4ed8de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b4ed8de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f159372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f159372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Réussir son entrée en entreprise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Malgré toutes les infos reçues en amont, de nombreuses zones d’ombre persistent lorsque l’on débute.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ne connaît l’entreprise qu’à partir du moment où l’on y est plongé réellement.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Observez vos collègues, leur façon de travailler, leur rythme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Retenez les différentes informations que l’on vous donnera, les nom de vos collègues, les horaires, les fonctions de chaque lieux,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Cherchez et trouvez les codes de l’entreprise</a:t>
            </a:r>
            <a:endParaRPr sz="1800"/>
          </a:p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 aware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08" name="Google Shape;208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Observer</a:t>
            </a:r>
            <a:endParaRPr sz="3700"/>
          </a:p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Même si vous êtes sûr de vous, ne le montrez pas trop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Vous venez d’arriver et vous n’avez pas l’historique de l’entreprise.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remettez pas en cause les méthodes ou les façons de faire de vos collègues.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Écoutez patiemment, même si vous le savez déjà !</a:t>
            </a:r>
            <a:endParaRPr sz="1800"/>
          </a:p>
        </p:txBody>
      </p:sp>
      <p:sp>
        <p:nvSpPr>
          <p:cNvPr id="215" name="Google Shape;21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know nothing</a:t>
            </a:r>
            <a:endParaRPr/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17" name="Google Shape;21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Être humble</a:t>
            </a:r>
            <a:endParaRPr sz="3700"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Vous devez montrer votre implication dès la 1ère min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attend beaucoup de vous 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Arrivez en avance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Venez avec des informations sur l’entreprise, votre poste, vos collègues,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laissez pas de “trous” </a:t>
            </a:r>
            <a:r>
              <a:rPr lang="fr" sz="1800"/>
              <a:t>libre</a:t>
            </a:r>
            <a:r>
              <a:rPr lang="fr" sz="1800"/>
              <a:t> dans votre emploi du temps. Même si vous n’avez rien à faire, trouvez une tâche à effectuer 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Intéressez-vous</a:t>
            </a:r>
            <a:r>
              <a:rPr lang="fr" sz="1800"/>
              <a:t> aux projets, aux tâches, posez des questions </a:t>
            </a:r>
            <a:endParaRPr sz="1800"/>
          </a:p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 interested</a:t>
            </a:r>
            <a:endParaRPr/>
          </a:p>
        </p:txBody>
      </p:sp>
      <p:sp>
        <p:nvSpPr>
          <p:cNvPr id="225" name="Google Shape;225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26" name="Google Shape;226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S’impliquer rapidement</a:t>
            </a:r>
            <a:endParaRPr sz="37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Vous devez être ouvert aux autres personnes et créer du lien.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Soyez souriant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Poussez votre timidité et </a:t>
            </a:r>
            <a:r>
              <a:rPr lang="fr" sz="1800"/>
              <a:t>forcez-vous</a:t>
            </a:r>
            <a:r>
              <a:rPr lang="fr" sz="1800"/>
              <a:t> à aller vers les autres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Prévoyez de manger avec vos collègues au moins toute la 1ère semaine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vous avez une info qui peut intéresser une personne (même qui ne travaille pas avec vous) transmettez-là !</a:t>
            </a:r>
            <a:endParaRPr sz="1800"/>
          </a:p>
        </p:txBody>
      </p:sp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 cool</a:t>
            </a:r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35" name="Google Shape;23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Créer du lien</a:t>
            </a:r>
            <a:endParaRPr sz="3700"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ne vous demande pas d’aimer tous vos collègues, juste de travailler avec eux 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Évitez les blagues surtout si vous n’avez pas encore “les codes”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commencez pas à raconter votre vie dans tous les bureaux.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prévoyez pas vos afterworks dès le premier jour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 professionnal</a:t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44" name="Google Shape;24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Différencier le côté pro du côté perso</a:t>
            </a:r>
            <a:endParaRPr sz="3700"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610800" y="9263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Soyez naturel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Ayez du bon sens dans vos relations professionnelles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L’entreprise vous a fait confiance car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elle croit en vous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Vous devez lui faire comprendre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qu’elle ne s’est pas trompé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793800" y="2263950"/>
            <a:ext cx="76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Intégration, orientation, ou onboarding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90200" y="983850"/>
            <a:ext cx="434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1 - Définition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2 - Les 5 clés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L’onboarding</a:t>
            </a:r>
            <a:r>
              <a:rPr lang="fr" sz="1800"/>
              <a:t> est un terme qui regroupe le </a:t>
            </a:r>
            <a:r>
              <a:rPr b="1" lang="fr" sz="1800"/>
              <a:t>pre-boarding</a:t>
            </a:r>
            <a:r>
              <a:rPr lang="fr" sz="1800"/>
              <a:t>, </a:t>
            </a:r>
            <a:r>
              <a:rPr b="1" lang="fr" sz="1800"/>
              <a:t>l’intégration</a:t>
            </a:r>
            <a:r>
              <a:rPr lang="fr" sz="1800"/>
              <a:t>, ainsi que </a:t>
            </a:r>
            <a:r>
              <a:rPr b="1" lang="fr" sz="1800"/>
              <a:t>l’orientation</a:t>
            </a:r>
            <a:r>
              <a:rPr lang="fr" sz="1800"/>
              <a:t>, soit toutes les phases qui constituent l’arrivée et l’entrée en entreprise d’une nouvelle recrue.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whole package</a:t>
            </a:r>
            <a:endParaRPr/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66" name="Google Shape;166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L’onboarding</a:t>
            </a:r>
            <a:endParaRPr sz="37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la phase qui se situe entre la signature du contrat de travail, de la convention de stage, d’alternance, etc, et l’arrivée le 1er jour.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phase, vous n’êtes pas encore réellement, physiquement en entreprise, mais la partie administrative a été gérée.</a:t>
            </a:r>
            <a:endParaRPr sz="1800"/>
          </a:p>
        </p:txBody>
      </p:sp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 l’entrée</a:t>
            </a:r>
            <a:endParaRPr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pre-boarding</a:t>
            </a:r>
            <a:endParaRPr sz="37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L’intégration est la façon dont une nouvelle personne est accueillie.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 est de courte durée et en général le 1er jour.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le manager, le responsable, ou un futur collègue référent qui se charge de cette tâche.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forme: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Présentation mutuelle à votre future équipe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Visite des locaux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Présentation diaporama de l’entreprise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Café de bienvenue</a:t>
            </a:r>
            <a:endParaRPr sz="1800"/>
          </a:p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Day 1</a:t>
            </a:r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84" name="Google Shape;184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L’intégration</a:t>
            </a:r>
            <a:endParaRPr sz="37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L’orientation regroupe toutes les informations que l’on donne à une nouvelle recrue.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Selon la fonction, cela ira de quelques jours à plusieurs semaines.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Attribution et présentation du matériel qui sera utilisé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Présentation de la culture d’entreprise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Passage auprès de tous les collègues ayant des liens de travail avec vous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Livret d’accueil</a:t>
            </a:r>
            <a:endParaRPr sz="1800"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premiers jours</a:t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93" name="Google Shape;193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L’orientation</a:t>
            </a:r>
            <a:endParaRPr sz="37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 clés</a:t>
            </a:r>
            <a:endParaRPr/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