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Lst>
  <p:sldSz cy="5143500" cx="9144000"/>
  <p:notesSz cx="6858000" cy="9144000"/>
  <p:embeddedFontLst>
    <p:embeddedFont>
      <p:font typeface="Raleway"/>
      <p:regular r:id="rId39"/>
      <p:bold r:id="rId40"/>
      <p:italic r:id="rId41"/>
      <p:boldItalic r:id="rId42"/>
    </p:embeddedFont>
    <p:embeddedFont>
      <p:font typeface="Roboto"/>
      <p:regular r:id="rId43"/>
      <p:bold r:id="rId44"/>
      <p:italic r:id="rId45"/>
      <p:boldItalic r:id="rId46"/>
    </p:embeddedFont>
    <p:embeddedFont>
      <p:font typeface="Varela Round"/>
      <p:regular r:id="rId47"/>
    </p:embeddedFont>
    <p:embeddedFont>
      <p:font typeface="Raleway Light"/>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42" Type="http://schemas.openxmlformats.org/officeDocument/2006/relationships/font" Target="fonts/Raleway-boldItalic.fntdata"/><Relationship Id="rId41" Type="http://schemas.openxmlformats.org/officeDocument/2006/relationships/font" Target="fonts/Raleway-italic.fntdata"/><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alewayLight-regular.fntdata"/><Relationship Id="rId47" Type="http://schemas.openxmlformats.org/officeDocument/2006/relationships/font" Target="fonts/VarelaRound-regular.fntdata"/><Relationship Id="rId49" Type="http://schemas.openxmlformats.org/officeDocument/2006/relationships/font" Target="fonts/RalewayLight-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font" Target="fonts/Raleway-regular.fntdata"/><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RalewayLight-boldItalic.fntdata"/><Relationship Id="rId50" Type="http://schemas.openxmlformats.org/officeDocument/2006/relationships/font" Target="fonts/RalewayLight-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3b6b1ef493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3b6b1ef49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524c181d0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524c181d0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524c181d0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524c181d0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30e58cabc2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30e58cabc2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3a5c149ee8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3a5c149ee8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52ed0c355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52ed0c355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534eeb2d8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534eeb2d8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534eeb2d8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534eeb2d8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Quelques pistes…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52ed0c355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52ed0c355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3b9cad289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3b9cad289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2e3bb298cd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12e3bb298cd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wikipédia :</a:t>
            </a:r>
            <a:endParaRPr/>
          </a:p>
          <a:p>
            <a:pPr indent="0" lvl="0" marL="0" rtl="0" algn="l">
              <a:spcBef>
                <a:spcPts val="0"/>
              </a:spcBef>
              <a:spcAft>
                <a:spcPts val="0"/>
              </a:spcAft>
              <a:buNone/>
            </a:pPr>
            <a:r>
              <a:rPr lang="fr"/>
              <a:t>Le mot cybersécurité est un néologisme désignant le rôle de l'ensemble des lois, politiques, outils, dispositifs, concepts et mécanismes de sécurité, méthodes de gestion des risques, actions, formations, bonnes pratiques et technologies qui peuvent être utilisés pour protéger les personnes et les actifs informatiques matériels et immatériels (connectés directement ou indirectement à un réseau) des États et des organisations (avec un objectif de disponibilité, intégrité et authenticité, confidentialité, preuve et non-répudiation).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152ed0c355a_1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152ed0c355a_1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534eeb2d8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534eeb2d8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534eeb2d8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534eeb2d8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52ed0c355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52ed0c355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52ed0c355a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52ed0c355a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300ec3f19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300ec3f19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52ed0c355a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52ed0c355a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52ed0c355a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52ed0c355a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52ed0c355a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52ed0c355a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52ed0c355a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52ed0c355a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1d88eb2388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1d88eb238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52ed0c355a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52ed0c355a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52ed0c355a_1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52ed0c355a_1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52ed0c355a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52ed0c355a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534eeb2d8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534eeb2d8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18b3a585a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18b3a585a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fr"/>
              <a:t>la disponibilité (D)</a:t>
            </a:r>
            <a:endParaRPr/>
          </a:p>
          <a:p>
            <a:pPr indent="0" lvl="0" marL="0" rtl="0" algn="l">
              <a:spcBef>
                <a:spcPts val="0"/>
              </a:spcBef>
              <a:spcAft>
                <a:spcPts val="0"/>
              </a:spcAft>
              <a:buNone/>
            </a:pPr>
            <a:r>
              <a:rPr lang="fr"/>
              <a:t>l’intégrité (I)</a:t>
            </a:r>
            <a:endParaRPr/>
          </a:p>
          <a:p>
            <a:pPr indent="0" lvl="0" marL="0" rtl="0" algn="l">
              <a:spcBef>
                <a:spcPts val="0"/>
              </a:spcBef>
              <a:spcAft>
                <a:spcPts val="0"/>
              </a:spcAft>
              <a:buNone/>
            </a:pPr>
            <a:r>
              <a:rPr lang="fr"/>
              <a:t>la confidentialité (C)</a:t>
            </a:r>
            <a:endParaRPr/>
          </a:p>
          <a:p>
            <a:pPr indent="0" lvl="0" marL="0" rtl="0" algn="l">
              <a:spcBef>
                <a:spcPts val="0"/>
              </a:spcBef>
              <a:spcAft>
                <a:spcPts val="0"/>
              </a:spcAft>
              <a:buNone/>
            </a:pPr>
            <a:r>
              <a:rPr lang="fr"/>
              <a:t>la preuve (P)</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a959eda5b7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a959eda5b7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30e58cabc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30e58cabc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51701ca2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51701ca2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151701ca2d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151701ca2d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51701ca2d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51701ca2d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3b6b1ef49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13b6b1ef49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Title" type="title">
  <p:cSld name="TITLE">
    <p:bg>
      <p:bgPr>
        <a:solidFill>
          <a:srgbClr val="F76C6C"/>
        </a:solidFill>
      </p:bgPr>
    </p:bg>
    <p:spTree>
      <p:nvGrpSpPr>
        <p:cNvPr id="7" name="Shape 7"/>
        <p:cNvGrpSpPr/>
        <p:nvPr/>
      </p:nvGrpSpPr>
      <p:grpSpPr>
        <a:xfrm>
          <a:off x="0" y="0"/>
          <a:ext cx="0" cy="0"/>
          <a:chOff x="0" y="0"/>
          <a:chExt cx="0" cy="0"/>
        </a:xfrm>
      </p:grpSpPr>
      <p:pic>
        <p:nvPicPr>
          <p:cNvPr id="8" name="Google Shape;8;p2"/>
          <p:cNvPicPr preferRelativeResize="0"/>
          <p:nvPr/>
        </p:nvPicPr>
        <p:blipFill>
          <a:blip r:embed="rId2">
            <a:alphaModFix/>
          </a:blip>
          <a:stretch>
            <a:fillRect/>
          </a:stretch>
        </p:blipFill>
        <p:spPr>
          <a:xfrm>
            <a:off x="3350900" y="769825"/>
            <a:ext cx="2442474" cy="3603850"/>
          </a:xfrm>
          <a:prstGeom prst="rect">
            <a:avLst/>
          </a:prstGeom>
          <a:noFill/>
          <a:ln>
            <a:noFill/>
          </a:ln>
        </p:spPr>
      </p:pic>
      <p:sp>
        <p:nvSpPr>
          <p:cNvPr id="9" name="Google Shape;9;p2"/>
          <p:cNvSpPr txBox="1"/>
          <p:nvPr>
            <p:ph type="title"/>
          </p:nvPr>
        </p:nvSpPr>
        <p:spPr>
          <a:xfrm>
            <a:off x="1835550" y="1598450"/>
            <a:ext cx="5472900" cy="15681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10" name="Google Shape;10;p2"/>
          <p:cNvSpPr txBox="1"/>
          <p:nvPr>
            <p:ph idx="2" type="title"/>
          </p:nvPr>
        </p:nvSpPr>
        <p:spPr>
          <a:xfrm>
            <a:off x="3036450" y="3225675"/>
            <a:ext cx="3071100" cy="634200"/>
          </a:xfrm>
          <a:prstGeom prst="rect">
            <a:avLst/>
          </a:prstGeom>
          <a:noFill/>
          <a:ln>
            <a:noFill/>
          </a:ln>
        </p:spPr>
        <p:txBody>
          <a:bodyPr anchorCtr="0" anchor="t" bIns="90000" lIns="91425" spcFirstLastPara="1" rIns="91425" wrap="square" tIns="91425">
            <a:noAutofit/>
          </a:bodyPr>
          <a:lstStyle>
            <a:lvl1pPr lvl="0" rtl="0" algn="ctr">
              <a:lnSpc>
                <a:spcPct val="100000"/>
              </a:lnSpc>
              <a:spcBef>
                <a:spcPts val="0"/>
              </a:spcBef>
              <a:spcAft>
                <a:spcPts val="0"/>
              </a:spcAft>
              <a:buNone/>
              <a:defRPr sz="1800">
                <a:solidFill>
                  <a:srgbClr val="FFFFFF"/>
                </a:solidFill>
                <a:latin typeface="Raleway"/>
                <a:ea typeface="Raleway"/>
                <a:cs typeface="Raleway"/>
                <a:sym typeface="Raleway"/>
              </a:defRPr>
            </a:lvl1pPr>
            <a:lvl2pPr lvl="1" rtl="0" algn="ctr">
              <a:lnSpc>
                <a:spcPct val="100000"/>
              </a:lnSpc>
              <a:spcBef>
                <a:spcPts val="0"/>
              </a:spcBef>
              <a:spcAft>
                <a:spcPts val="0"/>
              </a:spcAft>
              <a:buNone/>
              <a:defRPr sz="3600">
                <a:latin typeface="Roboto"/>
                <a:ea typeface="Roboto"/>
                <a:cs typeface="Roboto"/>
                <a:sym typeface="Roboto"/>
              </a:defRPr>
            </a:lvl2pPr>
            <a:lvl3pPr lvl="2" rtl="0" algn="ctr">
              <a:lnSpc>
                <a:spcPct val="100000"/>
              </a:lnSpc>
              <a:spcBef>
                <a:spcPts val="0"/>
              </a:spcBef>
              <a:spcAft>
                <a:spcPts val="0"/>
              </a:spcAft>
              <a:buNone/>
              <a:defRPr sz="3600">
                <a:latin typeface="Roboto"/>
                <a:ea typeface="Roboto"/>
                <a:cs typeface="Roboto"/>
                <a:sym typeface="Roboto"/>
              </a:defRPr>
            </a:lvl3pPr>
            <a:lvl4pPr lvl="3" rtl="0" algn="ctr">
              <a:lnSpc>
                <a:spcPct val="100000"/>
              </a:lnSpc>
              <a:spcBef>
                <a:spcPts val="0"/>
              </a:spcBef>
              <a:spcAft>
                <a:spcPts val="0"/>
              </a:spcAft>
              <a:buNone/>
              <a:defRPr sz="3600">
                <a:latin typeface="Roboto"/>
                <a:ea typeface="Roboto"/>
                <a:cs typeface="Roboto"/>
                <a:sym typeface="Roboto"/>
              </a:defRPr>
            </a:lvl4pPr>
            <a:lvl5pPr lvl="4" rtl="0" algn="ctr">
              <a:lnSpc>
                <a:spcPct val="100000"/>
              </a:lnSpc>
              <a:spcBef>
                <a:spcPts val="0"/>
              </a:spcBef>
              <a:spcAft>
                <a:spcPts val="0"/>
              </a:spcAft>
              <a:buNone/>
              <a:defRPr sz="3600">
                <a:latin typeface="Roboto"/>
                <a:ea typeface="Roboto"/>
                <a:cs typeface="Roboto"/>
                <a:sym typeface="Roboto"/>
              </a:defRPr>
            </a:lvl5pPr>
            <a:lvl6pPr lvl="5" rtl="0" algn="ctr">
              <a:lnSpc>
                <a:spcPct val="100000"/>
              </a:lnSpc>
              <a:spcBef>
                <a:spcPts val="0"/>
              </a:spcBef>
              <a:spcAft>
                <a:spcPts val="0"/>
              </a:spcAft>
              <a:buNone/>
              <a:defRPr sz="3600">
                <a:latin typeface="Roboto"/>
                <a:ea typeface="Roboto"/>
                <a:cs typeface="Roboto"/>
                <a:sym typeface="Roboto"/>
              </a:defRPr>
            </a:lvl6pPr>
            <a:lvl7pPr lvl="6" rtl="0" algn="ctr">
              <a:lnSpc>
                <a:spcPct val="100000"/>
              </a:lnSpc>
              <a:spcBef>
                <a:spcPts val="0"/>
              </a:spcBef>
              <a:spcAft>
                <a:spcPts val="0"/>
              </a:spcAft>
              <a:buNone/>
              <a:defRPr sz="3600">
                <a:latin typeface="Roboto"/>
                <a:ea typeface="Roboto"/>
                <a:cs typeface="Roboto"/>
                <a:sym typeface="Roboto"/>
              </a:defRPr>
            </a:lvl7pPr>
            <a:lvl8pPr lvl="7" rtl="0" algn="ctr">
              <a:lnSpc>
                <a:spcPct val="100000"/>
              </a:lnSpc>
              <a:spcBef>
                <a:spcPts val="0"/>
              </a:spcBef>
              <a:spcAft>
                <a:spcPts val="0"/>
              </a:spcAft>
              <a:buNone/>
              <a:defRPr sz="3600">
                <a:latin typeface="Roboto"/>
                <a:ea typeface="Roboto"/>
                <a:cs typeface="Roboto"/>
                <a:sym typeface="Roboto"/>
              </a:defRPr>
            </a:lvl8pPr>
            <a:lvl9pPr lvl="8" rtl="0" algn="ctr">
              <a:lnSpc>
                <a:spcPct val="100000"/>
              </a:lnSpc>
              <a:spcBef>
                <a:spcPts val="0"/>
              </a:spcBef>
              <a:spcAft>
                <a:spcPts val="0"/>
              </a:spcAft>
              <a:buNone/>
              <a:defRPr sz="3600">
                <a:latin typeface="Roboto"/>
                <a:ea typeface="Roboto"/>
                <a:cs typeface="Roboto"/>
                <a:sym typeface="Roboto"/>
              </a:defRPr>
            </a:lvl9pPr>
          </a:lstStyle>
          <a:p/>
        </p:txBody>
      </p:sp>
      <p:pic>
        <p:nvPicPr>
          <p:cNvPr id="11" name="Google Shape;11;p2"/>
          <p:cNvPicPr preferRelativeResize="0"/>
          <p:nvPr/>
        </p:nvPicPr>
        <p:blipFill>
          <a:blip r:embed="rId3">
            <a:alphaModFix/>
          </a:blip>
          <a:stretch>
            <a:fillRect/>
          </a:stretch>
        </p:blipFill>
        <p:spPr>
          <a:xfrm>
            <a:off x="180000" y="180000"/>
            <a:ext cx="1718375" cy="592850"/>
          </a:xfrm>
          <a:prstGeom prst="rect">
            <a:avLst/>
          </a:prstGeom>
          <a:noFill/>
          <a:ln>
            <a:noFill/>
          </a:ln>
        </p:spPr>
      </p:pic>
      <p:sp>
        <p:nvSpPr>
          <p:cNvPr id="12" name="Google Shape;12;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latin typeface="Varela Round"/>
                <a:ea typeface="Varela Round"/>
                <a:cs typeface="Varela Round"/>
                <a:sym typeface="Varela Round"/>
              </a:defRPr>
            </a:lvl1pPr>
            <a:lvl2pPr lvl="1">
              <a:buNone/>
              <a:defRPr>
                <a:solidFill>
                  <a:srgbClr val="FFFFFF"/>
                </a:solidFill>
                <a:latin typeface="Varela Round"/>
                <a:ea typeface="Varela Round"/>
                <a:cs typeface="Varela Round"/>
                <a:sym typeface="Varela Round"/>
              </a:defRPr>
            </a:lvl2pPr>
            <a:lvl3pPr lvl="2">
              <a:buNone/>
              <a:defRPr>
                <a:solidFill>
                  <a:srgbClr val="FFFFFF"/>
                </a:solidFill>
                <a:latin typeface="Varela Round"/>
                <a:ea typeface="Varela Round"/>
                <a:cs typeface="Varela Round"/>
                <a:sym typeface="Varela Round"/>
              </a:defRPr>
            </a:lvl3pPr>
            <a:lvl4pPr lvl="3">
              <a:buNone/>
              <a:defRPr>
                <a:solidFill>
                  <a:srgbClr val="FFFFFF"/>
                </a:solidFill>
                <a:latin typeface="Varela Round"/>
                <a:ea typeface="Varela Round"/>
                <a:cs typeface="Varela Round"/>
                <a:sym typeface="Varela Round"/>
              </a:defRPr>
            </a:lvl4pPr>
            <a:lvl5pPr lvl="4">
              <a:buNone/>
              <a:defRPr>
                <a:solidFill>
                  <a:srgbClr val="FFFFFF"/>
                </a:solidFill>
                <a:latin typeface="Varela Round"/>
                <a:ea typeface="Varela Round"/>
                <a:cs typeface="Varela Round"/>
                <a:sym typeface="Varela Round"/>
              </a:defRPr>
            </a:lvl5pPr>
            <a:lvl6pPr lvl="5">
              <a:buNone/>
              <a:defRPr>
                <a:solidFill>
                  <a:srgbClr val="FFFFFF"/>
                </a:solidFill>
                <a:latin typeface="Varela Round"/>
                <a:ea typeface="Varela Round"/>
                <a:cs typeface="Varela Round"/>
                <a:sym typeface="Varela Round"/>
              </a:defRPr>
            </a:lvl6pPr>
            <a:lvl7pPr lvl="6">
              <a:buNone/>
              <a:defRPr>
                <a:solidFill>
                  <a:srgbClr val="FFFFFF"/>
                </a:solidFill>
                <a:latin typeface="Varela Round"/>
                <a:ea typeface="Varela Round"/>
                <a:cs typeface="Varela Round"/>
                <a:sym typeface="Varela Round"/>
              </a:defRPr>
            </a:lvl7pPr>
            <a:lvl8pPr lvl="7">
              <a:buNone/>
              <a:defRPr>
                <a:solidFill>
                  <a:srgbClr val="FFFFFF"/>
                </a:solidFill>
                <a:latin typeface="Varela Round"/>
                <a:ea typeface="Varela Round"/>
                <a:cs typeface="Varela Round"/>
                <a:sym typeface="Varela Round"/>
              </a:defRPr>
            </a:lvl8pPr>
            <a:lvl9pPr lvl="8">
              <a:buNone/>
              <a:defRPr>
                <a:solidFill>
                  <a:srgbClr val="FFFFFF"/>
                </a:solidFill>
                <a:latin typeface="Varela Round"/>
                <a:ea typeface="Varela Round"/>
                <a:cs typeface="Varela Round"/>
                <a:sym typeface="Varela Round"/>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with Patern">
  <p:cSld name="ONE_COLUMN_TEXT_2_1_1_1">
    <p:bg>
      <p:bgPr>
        <a:solidFill>
          <a:srgbClr val="FFFFFF"/>
        </a:solidFill>
      </p:bgPr>
    </p:bg>
    <p:spTree>
      <p:nvGrpSpPr>
        <p:cNvPr id="58" name="Shape 58"/>
        <p:cNvGrpSpPr/>
        <p:nvPr/>
      </p:nvGrpSpPr>
      <p:grpSpPr>
        <a:xfrm>
          <a:off x="0" y="0"/>
          <a:ext cx="0" cy="0"/>
          <a:chOff x="0" y="0"/>
          <a:chExt cx="0" cy="0"/>
        </a:xfrm>
      </p:grpSpPr>
      <p:pic>
        <p:nvPicPr>
          <p:cNvPr id="59" name="Google Shape;59;p11"/>
          <p:cNvPicPr preferRelativeResize="0"/>
          <p:nvPr/>
        </p:nvPicPr>
        <p:blipFill rotWithShape="1">
          <a:blip r:embed="rId2">
            <a:alphaModFix/>
          </a:blip>
          <a:srcRect b="24814" l="12345" r="49024" t="24809"/>
          <a:stretch/>
        </p:blipFill>
        <p:spPr>
          <a:xfrm>
            <a:off x="126000" y="126000"/>
            <a:ext cx="686425" cy="485999"/>
          </a:xfrm>
          <a:prstGeom prst="rect">
            <a:avLst/>
          </a:prstGeom>
          <a:noFill/>
          <a:ln>
            <a:noFill/>
          </a:ln>
        </p:spPr>
      </p:pic>
      <p:pic>
        <p:nvPicPr>
          <p:cNvPr id="60" name="Google Shape;60;p11"/>
          <p:cNvPicPr preferRelativeResize="0"/>
          <p:nvPr/>
        </p:nvPicPr>
        <p:blipFill>
          <a:blip r:embed="rId3">
            <a:alphaModFix/>
          </a:blip>
          <a:stretch>
            <a:fillRect/>
          </a:stretch>
        </p:blipFill>
        <p:spPr>
          <a:xfrm>
            <a:off x="2772000" y="0"/>
            <a:ext cx="6371999" cy="5169599"/>
          </a:xfrm>
          <a:prstGeom prst="rect">
            <a:avLst/>
          </a:prstGeom>
          <a:noFill/>
          <a:ln>
            <a:noFill/>
          </a:ln>
        </p:spPr>
      </p:pic>
      <p:sp>
        <p:nvSpPr>
          <p:cNvPr id="61" name="Google Shape;61;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p:cSld name="ONE_COLUMN_TEXT_2_1_1_1_1">
    <p:bg>
      <p:bgPr>
        <a:solidFill>
          <a:srgbClr val="FFFFFF"/>
        </a:solidFill>
      </p:bgPr>
    </p:bg>
    <p:spTree>
      <p:nvGrpSpPr>
        <p:cNvPr id="62" name="Shape 62"/>
        <p:cNvGrpSpPr/>
        <p:nvPr/>
      </p:nvGrpSpPr>
      <p:grpSpPr>
        <a:xfrm>
          <a:off x="0" y="0"/>
          <a:ext cx="0" cy="0"/>
          <a:chOff x="0" y="0"/>
          <a:chExt cx="0" cy="0"/>
        </a:xfrm>
      </p:grpSpPr>
      <p:pic>
        <p:nvPicPr>
          <p:cNvPr id="63" name="Google Shape;63;p12"/>
          <p:cNvPicPr preferRelativeResize="0"/>
          <p:nvPr/>
        </p:nvPicPr>
        <p:blipFill rotWithShape="1">
          <a:blip r:embed="rId2">
            <a:alphaModFix/>
          </a:blip>
          <a:srcRect b="24814" l="12345" r="49024" t="24809"/>
          <a:stretch/>
        </p:blipFill>
        <p:spPr>
          <a:xfrm>
            <a:off x="126000" y="126000"/>
            <a:ext cx="686425" cy="485999"/>
          </a:xfrm>
          <a:prstGeom prst="rect">
            <a:avLst/>
          </a:prstGeom>
          <a:noFill/>
          <a:ln>
            <a:noFill/>
          </a:ln>
        </p:spPr>
      </p:pic>
      <p:sp>
        <p:nvSpPr>
          <p:cNvPr id="64" name="Google Shape;64;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rincipal">
  <p:cSld name="TITLE_2">
    <p:spTree>
      <p:nvGrpSpPr>
        <p:cNvPr id="65" name="Shape 65"/>
        <p:cNvGrpSpPr/>
        <p:nvPr/>
      </p:nvGrpSpPr>
      <p:grpSpPr>
        <a:xfrm>
          <a:off x="0" y="0"/>
          <a:ext cx="0" cy="0"/>
          <a:chOff x="0" y="0"/>
          <a:chExt cx="0" cy="0"/>
        </a:xfrm>
      </p:grpSpPr>
      <p:sp>
        <p:nvSpPr>
          <p:cNvPr id="66" name="Google Shape;66;p13"/>
          <p:cNvSpPr txBox="1"/>
          <p:nvPr>
            <p:ph idx="1" type="subTitle"/>
          </p:nvPr>
        </p:nvSpPr>
        <p:spPr>
          <a:xfrm>
            <a:off x="460950" y="2762130"/>
            <a:ext cx="8222100" cy="432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67" name="Google Shape;67;p13"/>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68" name="Google Shape;68;p13"/>
          <p:cNvSpPr txBox="1"/>
          <p:nvPr>
            <p:ph type="title"/>
          </p:nvPr>
        </p:nvSpPr>
        <p:spPr>
          <a:xfrm>
            <a:off x="1001250" y="985375"/>
            <a:ext cx="71415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Roboto"/>
                <a:ea typeface="Roboto"/>
                <a:cs typeface="Roboto"/>
                <a:sym typeface="Roboto"/>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69" name="Google Shape;69;p13"/>
          <p:cNvSpPr txBox="1"/>
          <p:nvPr>
            <p:ph idx="2" type="subTitle"/>
          </p:nvPr>
        </p:nvSpPr>
        <p:spPr>
          <a:xfrm>
            <a:off x="1036975" y="4423800"/>
            <a:ext cx="44784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70" name="Google Shape;70;p13"/>
          <p:cNvSpPr txBox="1"/>
          <p:nvPr>
            <p:ph idx="3" type="subTitle"/>
          </p:nvPr>
        </p:nvSpPr>
        <p:spPr>
          <a:xfrm>
            <a:off x="1036975" y="4666700"/>
            <a:ext cx="42903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i="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1" name="Shape 71"/>
        <p:cNvGrpSpPr/>
        <p:nvPr/>
      </p:nvGrpSpPr>
      <p:grpSpPr>
        <a:xfrm>
          <a:off x="0" y="0"/>
          <a:ext cx="0" cy="0"/>
          <a:chOff x="0" y="0"/>
          <a:chExt cx="0" cy="0"/>
        </a:xfrm>
      </p:grpSpPr>
      <p:sp>
        <p:nvSpPr>
          <p:cNvPr id="72" name="Google Shape;72;p14"/>
          <p:cNvSpPr txBox="1"/>
          <p:nvPr>
            <p:ph type="title"/>
          </p:nvPr>
        </p:nvSpPr>
        <p:spPr>
          <a:xfrm>
            <a:off x="1458450" y="526350"/>
            <a:ext cx="6227100" cy="4090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4800"/>
              <a:buChar char="●"/>
              <a:defRPr b="1" sz="4800">
                <a:solidFill>
                  <a:srgbClr val="FFFFFF"/>
                </a:solidFill>
              </a:defRPr>
            </a:lvl1pPr>
            <a:lvl2pPr lvl="1" rtl="0">
              <a:spcBef>
                <a:spcPts val="0"/>
              </a:spcBef>
              <a:spcAft>
                <a:spcPts val="0"/>
              </a:spcAft>
              <a:buSzPts val="6000"/>
              <a:buChar char="○"/>
              <a:defRPr sz="6000"/>
            </a:lvl2pPr>
            <a:lvl3pPr lvl="2" rtl="0">
              <a:spcBef>
                <a:spcPts val="0"/>
              </a:spcBef>
              <a:spcAft>
                <a:spcPts val="0"/>
              </a:spcAft>
              <a:buSzPts val="6000"/>
              <a:buChar char="■"/>
              <a:defRPr sz="6000"/>
            </a:lvl3pPr>
            <a:lvl4pPr lvl="3" rtl="0">
              <a:spcBef>
                <a:spcPts val="0"/>
              </a:spcBef>
              <a:spcAft>
                <a:spcPts val="0"/>
              </a:spcAft>
              <a:buSzPts val="6000"/>
              <a:buChar char="●"/>
              <a:defRPr sz="6000"/>
            </a:lvl4pPr>
            <a:lvl5pPr lvl="4" rtl="0">
              <a:spcBef>
                <a:spcPts val="0"/>
              </a:spcBef>
              <a:spcAft>
                <a:spcPts val="0"/>
              </a:spcAft>
              <a:buSzPts val="6000"/>
              <a:buChar char="○"/>
              <a:defRPr sz="6000"/>
            </a:lvl5pPr>
            <a:lvl6pPr lvl="5" rtl="0">
              <a:spcBef>
                <a:spcPts val="0"/>
              </a:spcBef>
              <a:spcAft>
                <a:spcPts val="0"/>
              </a:spcAft>
              <a:buSzPts val="6000"/>
              <a:buChar char="■"/>
              <a:defRPr sz="6000"/>
            </a:lvl6pPr>
            <a:lvl7pPr lvl="6" rtl="0">
              <a:spcBef>
                <a:spcPts val="0"/>
              </a:spcBef>
              <a:spcAft>
                <a:spcPts val="0"/>
              </a:spcAft>
              <a:buSzPts val="6000"/>
              <a:buChar char="●"/>
              <a:defRPr sz="6000"/>
            </a:lvl7pPr>
            <a:lvl8pPr lvl="7" rtl="0">
              <a:spcBef>
                <a:spcPts val="0"/>
              </a:spcBef>
              <a:spcAft>
                <a:spcPts val="0"/>
              </a:spcAft>
              <a:buSzPts val="6000"/>
              <a:buChar char="○"/>
              <a:defRPr sz="6000"/>
            </a:lvl8pPr>
            <a:lvl9pPr lvl="8" rtl="0">
              <a:spcBef>
                <a:spcPts val="0"/>
              </a:spcBef>
              <a:spcAft>
                <a:spcPts val="0"/>
              </a:spcAft>
              <a:buSzPts val="6000"/>
              <a:buChar char="■"/>
              <a:defRPr sz="6000"/>
            </a:lvl9pPr>
          </a:lstStyle>
          <a:p/>
        </p:txBody>
      </p:sp>
      <p:sp>
        <p:nvSpPr>
          <p:cNvPr id="73" name="Google Shape;73;p14"/>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74" name="Shape 74"/>
        <p:cNvGrpSpPr/>
        <p:nvPr/>
      </p:nvGrpSpPr>
      <p:grpSpPr>
        <a:xfrm>
          <a:off x="0" y="0"/>
          <a:ext cx="0" cy="0"/>
          <a:chOff x="0" y="0"/>
          <a:chExt cx="0" cy="0"/>
        </a:xfrm>
      </p:grpSpPr>
      <p:sp>
        <p:nvSpPr>
          <p:cNvPr id="75" name="Google Shape;75;p15"/>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p:cSld name="ONE_COLUMN_TEXT_1">
    <p:spTree>
      <p:nvGrpSpPr>
        <p:cNvPr id="76" name="Shape 76"/>
        <p:cNvGrpSpPr/>
        <p:nvPr/>
      </p:nvGrpSpPr>
      <p:grpSpPr>
        <a:xfrm>
          <a:off x="0" y="0"/>
          <a:ext cx="0" cy="0"/>
          <a:chOff x="0" y="0"/>
          <a:chExt cx="0" cy="0"/>
        </a:xfrm>
      </p:grpSpPr>
      <p:sp>
        <p:nvSpPr>
          <p:cNvPr id="77" name="Google Shape;77;p16"/>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6"/>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79" name="Google Shape;79;p16"/>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80" name="Google Shape;80;p16"/>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1" name="Google Shape;81;p16"/>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rincipal 1">
  <p:cSld name="TITLE_3">
    <p:spTree>
      <p:nvGrpSpPr>
        <p:cNvPr id="82" name="Shape 82"/>
        <p:cNvGrpSpPr/>
        <p:nvPr/>
      </p:nvGrpSpPr>
      <p:grpSpPr>
        <a:xfrm>
          <a:off x="0" y="0"/>
          <a:ext cx="0" cy="0"/>
          <a:chOff x="0" y="0"/>
          <a:chExt cx="0" cy="0"/>
        </a:xfrm>
      </p:grpSpPr>
      <p:sp>
        <p:nvSpPr>
          <p:cNvPr id="83" name="Google Shape;83;p17"/>
          <p:cNvSpPr txBox="1"/>
          <p:nvPr>
            <p:ph idx="1" type="subTitle"/>
          </p:nvPr>
        </p:nvSpPr>
        <p:spPr>
          <a:xfrm>
            <a:off x="460950" y="2762130"/>
            <a:ext cx="8222100" cy="432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84" name="Google Shape;84;p17"/>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85" name="Google Shape;85;p17"/>
          <p:cNvSpPr txBox="1"/>
          <p:nvPr>
            <p:ph type="title"/>
          </p:nvPr>
        </p:nvSpPr>
        <p:spPr>
          <a:xfrm>
            <a:off x="1001250" y="985375"/>
            <a:ext cx="71415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Roboto"/>
                <a:ea typeface="Roboto"/>
                <a:cs typeface="Roboto"/>
                <a:sym typeface="Roboto"/>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86" name="Google Shape;86;p17"/>
          <p:cNvSpPr txBox="1"/>
          <p:nvPr>
            <p:ph idx="2" type="subTitle"/>
          </p:nvPr>
        </p:nvSpPr>
        <p:spPr>
          <a:xfrm>
            <a:off x="1036975" y="4423800"/>
            <a:ext cx="44784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87" name="Google Shape;87;p17"/>
          <p:cNvSpPr txBox="1"/>
          <p:nvPr>
            <p:ph idx="3" type="subTitle"/>
          </p:nvPr>
        </p:nvSpPr>
        <p:spPr>
          <a:xfrm>
            <a:off x="1036975" y="4666700"/>
            <a:ext cx="42903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i="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mp; text">
  <p:cSld name="ONE_COLUMN_TEXT_1_1">
    <p:spTree>
      <p:nvGrpSpPr>
        <p:cNvPr id="88" name="Shape 88"/>
        <p:cNvGrpSpPr/>
        <p:nvPr/>
      </p:nvGrpSpPr>
      <p:grpSpPr>
        <a:xfrm>
          <a:off x="0" y="0"/>
          <a:ext cx="0" cy="0"/>
          <a:chOff x="0" y="0"/>
          <a:chExt cx="0" cy="0"/>
        </a:xfrm>
      </p:grpSpPr>
      <p:pic>
        <p:nvPicPr>
          <p:cNvPr descr="Wild Code School" id="89" name="Google Shape;89;p18"/>
          <p:cNvPicPr preferRelativeResize="0"/>
          <p:nvPr/>
        </p:nvPicPr>
        <p:blipFill rotWithShape="1">
          <a:blip r:embed="rId2">
            <a:alphaModFix/>
          </a:blip>
          <a:srcRect b="0" l="0" r="38336" t="0"/>
          <a:stretch/>
        </p:blipFill>
        <p:spPr>
          <a:xfrm>
            <a:off x="4385478" y="0"/>
            <a:ext cx="4758523" cy="5143501"/>
          </a:xfrm>
          <a:prstGeom prst="rect">
            <a:avLst/>
          </a:prstGeom>
          <a:noFill/>
          <a:ln>
            <a:noFill/>
          </a:ln>
        </p:spPr>
      </p:pic>
      <p:sp>
        <p:nvSpPr>
          <p:cNvPr id="90" name="Google Shape;90;p18"/>
          <p:cNvSpPr txBox="1"/>
          <p:nvPr>
            <p:ph type="title"/>
          </p:nvPr>
        </p:nvSpPr>
        <p:spPr>
          <a:xfrm>
            <a:off x="375875" y="440925"/>
            <a:ext cx="36792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91" name="Google Shape;91;p18"/>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92" name="Google Shape;92;p18"/>
          <p:cNvSpPr txBox="1"/>
          <p:nvPr>
            <p:ph idx="1" type="subTitle"/>
          </p:nvPr>
        </p:nvSpPr>
        <p:spPr>
          <a:xfrm>
            <a:off x="913127" y="2501050"/>
            <a:ext cx="27276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1">
  <p:cSld name="ONE_COLUMN_TEXT_2">
    <p:spTree>
      <p:nvGrpSpPr>
        <p:cNvPr id="93" name="Shape 93"/>
        <p:cNvGrpSpPr/>
        <p:nvPr/>
      </p:nvGrpSpPr>
      <p:grpSpPr>
        <a:xfrm>
          <a:off x="0" y="0"/>
          <a:ext cx="0" cy="0"/>
          <a:chOff x="0" y="0"/>
          <a:chExt cx="0" cy="0"/>
        </a:xfrm>
      </p:grpSpPr>
      <p:sp>
        <p:nvSpPr>
          <p:cNvPr id="94" name="Google Shape;94;p19"/>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9"/>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96" name="Google Shape;96;p19"/>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97" name="Google Shape;97;p19"/>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98" name="Google Shape;98;p19"/>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rincipal 2">
  <p:cSld name="TITLE_4">
    <p:spTree>
      <p:nvGrpSpPr>
        <p:cNvPr id="99" name="Shape 99"/>
        <p:cNvGrpSpPr/>
        <p:nvPr/>
      </p:nvGrpSpPr>
      <p:grpSpPr>
        <a:xfrm>
          <a:off x="0" y="0"/>
          <a:ext cx="0" cy="0"/>
          <a:chOff x="0" y="0"/>
          <a:chExt cx="0" cy="0"/>
        </a:xfrm>
      </p:grpSpPr>
      <p:sp>
        <p:nvSpPr>
          <p:cNvPr id="100" name="Google Shape;100;p20"/>
          <p:cNvSpPr txBox="1"/>
          <p:nvPr>
            <p:ph idx="1" type="subTitle"/>
          </p:nvPr>
        </p:nvSpPr>
        <p:spPr>
          <a:xfrm>
            <a:off x="460950" y="2762130"/>
            <a:ext cx="8222100" cy="432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01" name="Google Shape;101;p20"/>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102" name="Google Shape;102;p20"/>
          <p:cNvSpPr txBox="1"/>
          <p:nvPr>
            <p:ph type="title"/>
          </p:nvPr>
        </p:nvSpPr>
        <p:spPr>
          <a:xfrm>
            <a:off x="1001250" y="985375"/>
            <a:ext cx="71415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Roboto"/>
                <a:ea typeface="Roboto"/>
                <a:cs typeface="Roboto"/>
                <a:sym typeface="Roboto"/>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103" name="Google Shape;103;p20"/>
          <p:cNvSpPr txBox="1"/>
          <p:nvPr>
            <p:ph idx="2" type="subTitle"/>
          </p:nvPr>
        </p:nvSpPr>
        <p:spPr>
          <a:xfrm>
            <a:off x="1036975" y="4423800"/>
            <a:ext cx="44784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04" name="Google Shape;104;p20"/>
          <p:cNvSpPr txBox="1"/>
          <p:nvPr>
            <p:ph idx="3" type="subTitle"/>
          </p:nvPr>
        </p:nvSpPr>
        <p:spPr>
          <a:xfrm>
            <a:off x="1036975" y="4666700"/>
            <a:ext cx="42903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i="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bg>
      <p:bgPr>
        <a:solidFill>
          <a:srgbClr val="F99797"/>
        </a:solidFill>
      </p:bgPr>
    </p:bg>
    <p:spTree>
      <p:nvGrpSpPr>
        <p:cNvPr id="13" name="Shape 13"/>
        <p:cNvGrpSpPr/>
        <p:nvPr/>
      </p:nvGrpSpPr>
      <p:grpSpPr>
        <a:xfrm>
          <a:off x="0" y="0"/>
          <a:ext cx="0" cy="0"/>
          <a:chOff x="0" y="0"/>
          <a:chExt cx="0" cy="0"/>
        </a:xfrm>
      </p:grpSpPr>
      <p:pic>
        <p:nvPicPr>
          <p:cNvPr id="14" name="Google Shape;14;p3"/>
          <p:cNvPicPr preferRelativeResize="0"/>
          <p:nvPr/>
        </p:nvPicPr>
        <p:blipFill>
          <a:blip r:embed="rId2">
            <a:alphaModFix/>
          </a:blip>
          <a:stretch>
            <a:fillRect/>
          </a:stretch>
        </p:blipFill>
        <p:spPr>
          <a:xfrm flipH="1">
            <a:off x="3170290" y="771750"/>
            <a:ext cx="2803416" cy="3600000"/>
          </a:xfrm>
          <a:prstGeom prst="rect">
            <a:avLst/>
          </a:prstGeom>
          <a:noFill/>
          <a:ln>
            <a:noFill/>
          </a:ln>
        </p:spPr>
      </p:pic>
      <p:sp>
        <p:nvSpPr>
          <p:cNvPr id="15" name="Google Shape;15;p3"/>
          <p:cNvSpPr txBox="1"/>
          <p:nvPr>
            <p:ph type="title"/>
          </p:nvPr>
        </p:nvSpPr>
        <p:spPr>
          <a:xfrm>
            <a:off x="1835550" y="1787700"/>
            <a:ext cx="54729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pic>
        <p:nvPicPr>
          <p:cNvPr id="16" name="Google Shape;16;p3"/>
          <p:cNvPicPr preferRelativeResize="0"/>
          <p:nvPr/>
        </p:nvPicPr>
        <p:blipFill>
          <a:blip r:embed="rId3">
            <a:alphaModFix/>
          </a:blip>
          <a:stretch>
            <a:fillRect/>
          </a:stretch>
        </p:blipFill>
        <p:spPr>
          <a:xfrm>
            <a:off x="180000" y="180000"/>
            <a:ext cx="1718375" cy="592850"/>
          </a:xfrm>
          <a:prstGeom prst="rect">
            <a:avLst/>
          </a:prstGeom>
          <a:noFill/>
          <a:ln>
            <a:noFill/>
          </a:ln>
        </p:spPr>
      </p:pic>
      <p:sp>
        <p:nvSpPr>
          <p:cNvPr id="17" name="Google Shape;1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latin typeface="Varela Round"/>
                <a:ea typeface="Varela Round"/>
                <a:cs typeface="Varela Round"/>
                <a:sym typeface="Varela Round"/>
              </a:defRPr>
            </a:lvl1pPr>
            <a:lvl2pPr lvl="1">
              <a:buNone/>
              <a:defRPr>
                <a:solidFill>
                  <a:srgbClr val="FFFFFF"/>
                </a:solidFill>
                <a:latin typeface="Varela Round"/>
                <a:ea typeface="Varela Round"/>
                <a:cs typeface="Varela Round"/>
                <a:sym typeface="Varela Round"/>
              </a:defRPr>
            </a:lvl2pPr>
            <a:lvl3pPr lvl="2">
              <a:buNone/>
              <a:defRPr>
                <a:solidFill>
                  <a:srgbClr val="FFFFFF"/>
                </a:solidFill>
                <a:latin typeface="Varela Round"/>
                <a:ea typeface="Varela Round"/>
                <a:cs typeface="Varela Round"/>
                <a:sym typeface="Varela Round"/>
              </a:defRPr>
            </a:lvl3pPr>
            <a:lvl4pPr lvl="3">
              <a:buNone/>
              <a:defRPr>
                <a:solidFill>
                  <a:srgbClr val="FFFFFF"/>
                </a:solidFill>
                <a:latin typeface="Varela Round"/>
                <a:ea typeface="Varela Round"/>
                <a:cs typeface="Varela Round"/>
                <a:sym typeface="Varela Round"/>
              </a:defRPr>
            </a:lvl4pPr>
            <a:lvl5pPr lvl="4">
              <a:buNone/>
              <a:defRPr>
                <a:solidFill>
                  <a:srgbClr val="FFFFFF"/>
                </a:solidFill>
                <a:latin typeface="Varela Round"/>
                <a:ea typeface="Varela Round"/>
                <a:cs typeface="Varela Round"/>
                <a:sym typeface="Varela Round"/>
              </a:defRPr>
            </a:lvl5pPr>
            <a:lvl6pPr lvl="5">
              <a:buNone/>
              <a:defRPr>
                <a:solidFill>
                  <a:srgbClr val="FFFFFF"/>
                </a:solidFill>
                <a:latin typeface="Varela Round"/>
                <a:ea typeface="Varela Round"/>
                <a:cs typeface="Varela Round"/>
                <a:sym typeface="Varela Round"/>
              </a:defRPr>
            </a:lvl6pPr>
            <a:lvl7pPr lvl="6">
              <a:buNone/>
              <a:defRPr>
                <a:solidFill>
                  <a:srgbClr val="FFFFFF"/>
                </a:solidFill>
                <a:latin typeface="Varela Round"/>
                <a:ea typeface="Varela Round"/>
                <a:cs typeface="Varela Round"/>
                <a:sym typeface="Varela Round"/>
              </a:defRPr>
            </a:lvl7pPr>
            <a:lvl8pPr lvl="7">
              <a:buNone/>
              <a:defRPr>
                <a:solidFill>
                  <a:srgbClr val="FFFFFF"/>
                </a:solidFill>
                <a:latin typeface="Varela Round"/>
                <a:ea typeface="Varela Round"/>
                <a:cs typeface="Varela Round"/>
                <a:sym typeface="Varela Round"/>
              </a:defRPr>
            </a:lvl8pPr>
            <a:lvl9pPr lvl="8">
              <a:buNone/>
              <a:defRPr>
                <a:solidFill>
                  <a:srgbClr val="FFFFFF"/>
                </a:solidFill>
                <a:latin typeface="Varela Round"/>
                <a:ea typeface="Varela Round"/>
                <a:cs typeface="Varela Round"/>
                <a:sym typeface="Varela Round"/>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2">
  <p:cSld name="ONE_COLUMN_TEXT_3">
    <p:spTree>
      <p:nvGrpSpPr>
        <p:cNvPr id="105" name="Shape 105"/>
        <p:cNvGrpSpPr/>
        <p:nvPr/>
      </p:nvGrpSpPr>
      <p:grpSpPr>
        <a:xfrm>
          <a:off x="0" y="0"/>
          <a:ext cx="0" cy="0"/>
          <a:chOff x="0" y="0"/>
          <a:chExt cx="0" cy="0"/>
        </a:xfrm>
      </p:grpSpPr>
      <p:sp>
        <p:nvSpPr>
          <p:cNvPr id="106" name="Google Shape;106;p21"/>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1"/>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108" name="Google Shape;108;p21"/>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109" name="Google Shape;109;p21"/>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0" name="Google Shape;110;p21"/>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3">
  <p:cSld name="ONE_COLUMN_TEXT_4">
    <p:spTree>
      <p:nvGrpSpPr>
        <p:cNvPr id="111" name="Shape 111"/>
        <p:cNvGrpSpPr/>
        <p:nvPr/>
      </p:nvGrpSpPr>
      <p:grpSpPr>
        <a:xfrm>
          <a:off x="0" y="0"/>
          <a:ext cx="0" cy="0"/>
          <a:chOff x="0" y="0"/>
          <a:chExt cx="0" cy="0"/>
        </a:xfrm>
      </p:grpSpPr>
      <p:sp>
        <p:nvSpPr>
          <p:cNvPr id="112" name="Google Shape;112;p22"/>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2"/>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114" name="Google Shape;114;p22"/>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115" name="Google Shape;115;p22"/>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16" name="Google Shape;116;p22"/>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rincipal 3">
  <p:cSld name="TITLE_5">
    <p:spTree>
      <p:nvGrpSpPr>
        <p:cNvPr id="117" name="Shape 117"/>
        <p:cNvGrpSpPr/>
        <p:nvPr/>
      </p:nvGrpSpPr>
      <p:grpSpPr>
        <a:xfrm>
          <a:off x="0" y="0"/>
          <a:ext cx="0" cy="0"/>
          <a:chOff x="0" y="0"/>
          <a:chExt cx="0" cy="0"/>
        </a:xfrm>
      </p:grpSpPr>
      <p:sp>
        <p:nvSpPr>
          <p:cNvPr id="118" name="Google Shape;118;p23"/>
          <p:cNvSpPr txBox="1"/>
          <p:nvPr>
            <p:ph idx="1" type="subTitle"/>
          </p:nvPr>
        </p:nvSpPr>
        <p:spPr>
          <a:xfrm>
            <a:off x="460950" y="2762130"/>
            <a:ext cx="8222100" cy="432900"/>
          </a:xfrm>
          <a:prstGeom prst="rect">
            <a:avLst/>
          </a:prstGeom>
          <a:noFill/>
          <a:ln>
            <a:noFill/>
          </a:ln>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lt1"/>
              </a:buClr>
              <a:buSzPts val="1400"/>
              <a:buFont typeface="Roboto"/>
              <a:buNone/>
              <a:defRPr>
                <a:solidFill>
                  <a:schemeClr val="lt1"/>
                </a:solidFill>
                <a:latin typeface="Roboto"/>
                <a:ea typeface="Roboto"/>
                <a:cs typeface="Roboto"/>
                <a:sym typeface="Roboto"/>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19" name="Google Shape;119;p23"/>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120" name="Google Shape;120;p23"/>
          <p:cNvSpPr txBox="1"/>
          <p:nvPr>
            <p:ph type="title"/>
          </p:nvPr>
        </p:nvSpPr>
        <p:spPr>
          <a:xfrm>
            <a:off x="1001250" y="985375"/>
            <a:ext cx="71415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Roboto"/>
                <a:ea typeface="Roboto"/>
                <a:cs typeface="Roboto"/>
                <a:sym typeface="Roboto"/>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sp>
        <p:nvSpPr>
          <p:cNvPr id="121" name="Google Shape;121;p23"/>
          <p:cNvSpPr txBox="1"/>
          <p:nvPr>
            <p:ph idx="2" type="subTitle"/>
          </p:nvPr>
        </p:nvSpPr>
        <p:spPr>
          <a:xfrm>
            <a:off x="1036975" y="4423800"/>
            <a:ext cx="44784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b="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22" name="Google Shape;122;p23"/>
          <p:cNvSpPr txBox="1"/>
          <p:nvPr>
            <p:ph idx="3" type="subTitle"/>
          </p:nvPr>
        </p:nvSpPr>
        <p:spPr>
          <a:xfrm>
            <a:off x="1036975" y="4666700"/>
            <a:ext cx="4290300" cy="3036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None/>
              <a:defRPr i="1" sz="1200">
                <a:solidFill>
                  <a:srgbClr val="F3F3F3"/>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amp; contenu 4">
  <p:cSld name="ONE_COLUMN_TEXT_5">
    <p:spTree>
      <p:nvGrpSpPr>
        <p:cNvPr id="123" name="Shape 123"/>
        <p:cNvGrpSpPr/>
        <p:nvPr/>
      </p:nvGrpSpPr>
      <p:grpSpPr>
        <a:xfrm>
          <a:off x="0" y="0"/>
          <a:ext cx="0" cy="0"/>
          <a:chOff x="0" y="0"/>
          <a:chExt cx="0" cy="0"/>
        </a:xfrm>
      </p:grpSpPr>
      <p:sp>
        <p:nvSpPr>
          <p:cNvPr id="124" name="Google Shape;124;p24"/>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4"/>
          <p:cNvSpPr txBox="1"/>
          <p:nvPr>
            <p:ph type="title"/>
          </p:nvPr>
        </p:nvSpPr>
        <p:spPr>
          <a:xfrm>
            <a:off x="211625" y="440925"/>
            <a:ext cx="28080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126" name="Google Shape;126;p24"/>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fr"/>
              <a:t>‹#›</a:t>
            </a:fld>
            <a:endParaRPr/>
          </a:p>
        </p:txBody>
      </p:sp>
      <p:sp>
        <p:nvSpPr>
          <p:cNvPr id="127" name="Google Shape;127;p24"/>
          <p:cNvSpPr txBox="1"/>
          <p:nvPr>
            <p:ph idx="1" type="subTitle"/>
          </p:nvPr>
        </p:nvSpPr>
        <p:spPr>
          <a:xfrm>
            <a:off x="621650" y="2501050"/>
            <a:ext cx="20817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128" name="Google Shape;128;p24"/>
          <p:cNvSpPr txBox="1"/>
          <p:nvPr>
            <p:ph idx="2" type="body"/>
          </p:nvPr>
        </p:nvSpPr>
        <p:spPr>
          <a:xfrm>
            <a:off x="3650375" y="1033675"/>
            <a:ext cx="5110500" cy="3014100"/>
          </a:xfrm>
          <a:prstGeom prst="rect">
            <a:avLst/>
          </a:prstGeom>
          <a:noFill/>
          <a:ln>
            <a:noFill/>
          </a:ln>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mp; text 1">
  <p:cSld name="ONE_COLUMN_TEXT_1_2">
    <p:spTree>
      <p:nvGrpSpPr>
        <p:cNvPr id="129" name="Shape 129"/>
        <p:cNvGrpSpPr/>
        <p:nvPr/>
      </p:nvGrpSpPr>
      <p:grpSpPr>
        <a:xfrm>
          <a:off x="0" y="0"/>
          <a:ext cx="0" cy="0"/>
          <a:chOff x="0" y="0"/>
          <a:chExt cx="0" cy="0"/>
        </a:xfrm>
      </p:grpSpPr>
      <p:pic>
        <p:nvPicPr>
          <p:cNvPr descr="Wild Code School" id="130" name="Google Shape;130;p25"/>
          <p:cNvPicPr preferRelativeResize="0"/>
          <p:nvPr/>
        </p:nvPicPr>
        <p:blipFill rotWithShape="1">
          <a:blip r:embed="rId2">
            <a:alphaModFix/>
          </a:blip>
          <a:srcRect b="0" l="0" r="38336" t="0"/>
          <a:stretch/>
        </p:blipFill>
        <p:spPr>
          <a:xfrm>
            <a:off x="4385478" y="0"/>
            <a:ext cx="4758523" cy="5143501"/>
          </a:xfrm>
          <a:prstGeom prst="rect">
            <a:avLst/>
          </a:prstGeom>
          <a:noFill/>
          <a:ln>
            <a:noFill/>
          </a:ln>
        </p:spPr>
      </p:pic>
      <p:sp>
        <p:nvSpPr>
          <p:cNvPr id="131" name="Google Shape;131;p25"/>
          <p:cNvSpPr txBox="1"/>
          <p:nvPr>
            <p:ph type="title"/>
          </p:nvPr>
        </p:nvSpPr>
        <p:spPr>
          <a:xfrm>
            <a:off x="375875" y="440925"/>
            <a:ext cx="3679200" cy="1930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Clr>
                <a:srgbClr val="FFFFFF"/>
              </a:buClr>
              <a:buSzPts val="2400"/>
              <a:buChar char="●"/>
              <a:defRPr sz="2400">
                <a:solidFill>
                  <a:srgbClr val="FFFFFF"/>
                </a:solidFill>
              </a:defRPr>
            </a:lvl1pPr>
            <a:lvl2pPr lvl="1" rtl="0">
              <a:spcBef>
                <a:spcPts val="0"/>
              </a:spcBef>
              <a:spcAft>
                <a:spcPts val="0"/>
              </a:spcAft>
              <a:buSzPts val="2400"/>
              <a:buChar char="○"/>
              <a:defRPr sz="2400"/>
            </a:lvl2pPr>
            <a:lvl3pPr lvl="2" rtl="0">
              <a:spcBef>
                <a:spcPts val="0"/>
              </a:spcBef>
              <a:spcAft>
                <a:spcPts val="0"/>
              </a:spcAft>
              <a:buSzPts val="2400"/>
              <a:buChar char="■"/>
              <a:defRPr sz="2400"/>
            </a:lvl3pPr>
            <a:lvl4pPr lvl="3" rtl="0">
              <a:spcBef>
                <a:spcPts val="0"/>
              </a:spcBef>
              <a:spcAft>
                <a:spcPts val="0"/>
              </a:spcAft>
              <a:buSzPts val="2400"/>
              <a:buChar char="●"/>
              <a:defRPr sz="2400"/>
            </a:lvl4pPr>
            <a:lvl5pPr lvl="4" rtl="0">
              <a:spcBef>
                <a:spcPts val="0"/>
              </a:spcBef>
              <a:spcAft>
                <a:spcPts val="0"/>
              </a:spcAft>
              <a:buSzPts val="2400"/>
              <a:buChar char="○"/>
              <a:defRPr sz="2400"/>
            </a:lvl5pPr>
            <a:lvl6pPr lvl="5" rtl="0">
              <a:spcBef>
                <a:spcPts val="0"/>
              </a:spcBef>
              <a:spcAft>
                <a:spcPts val="0"/>
              </a:spcAft>
              <a:buSzPts val="2400"/>
              <a:buChar char="■"/>
              <a:defRPr sz="2400"/>
            </a:lvl6pPr>
            <a:lvl7pPr lvl="6" rtl="0">
              <a:spcBef>
                <a:spcPts val="0"/>
              </a:spcBef>
              <a:spcAft>
                <a:spcPts val="0"/>
              </a:spcAft>
              <a:buSzPts val="2400"/>
              <a:buChar char="●"/>
              <a:defRPr sz="2400"/>
            </a:lvl7pPr>
            <a:lvl8pPr lvl="7" rtl="0">
              <a:spcBef>
                <a:spcPts val="0"/>
              </a:spcBef>
              <a:spcAft>
                <a:spcPts val="0"/>
              </a:spcAft>
              <a:buSzPts val="2400"/>
              <a:buChar char="○"/>
              <a:defRPr sz="2400"/>
            </a:lvl8pPr>
            <a:lvl9pPr lvl="8" rtl="0">
              <a:spcBef>
                <a:spcPts val="0"/>
              </a:spcBef>
              <a:spcAft>
                <a:spcPts val="0"/>
              </a:spcAft>
              <a:buSzPts val="2400"/>
              <a:buChar char="■"/>
              <a:defRPr sz="2400"/>
            </a:lvl9pPr>
          </a:lstStyle>
          <a:p/>
        </p:txBody>
      </p:sp>
      <p:sp>
        <p:nvSpPr>
          <p:cNvPr id="132" name="Google Shape;132;p25"/>
          <p:cNvSpPr txBox="1"/>
          <p:nvPr>
            <p:ph idx="12" type="sldNum"/>
          </p:nvPr>
        </p:nvSpPr>
        <p:spPr>
          <a:xfrm>
            <a:off x="8523541" y="4695623"/>
            <a:ext cx="548700" cy="393600"/>
          </a:xfrm>
          <a:prstGeom prst="rect">
            <a:avLst/>
          </a:prstGeom>
        </p:spPr>
        <p:txBody>
          <a:bodyPr anchorCtr="0" anchor="t"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fr"/>
              <a:t>‹#›</a:t>
            </a:fld>
            <a:endParaRPr/>
          </a:p>
        </p:txBody>
      </p:sp>
      <p:sp>
        <p:nvSpPr>
          <p:cNvPr id="133" name="Google Shape;133;p25"/>
          <p:cNvSpPr txBox="1"/>
          <p:nvPr>
            <p:ph idx="1" type="subTitle"/>
          </p:nvPr>
        </p:nvSpPr>
        <p:spPr>
          <a:xfrm>
            <a:off x="913127" y="2501050"/>
            <a:ext cx="2727600" cy="12939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a:solidFill>
                  <a:srgbClr val="FFFFFF"/>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1">
  <p:cSld name="TITLE_1_1">
    <p:bg>
      <p:bgPr>
        <a:solidFill>
          <a:srgbClr val="F76C6C"/>
        </a:solidFill>
      </p:bgPr>
    </p:bg>
    <p:spTree>
      <p:nvGrpSpPr>
        <p:cNvPr id="18" name="Shape 18"/>
        <p:cNvGrpSpPr/>
        <p:nvPr/>
      </p:nvGrpSpPr>
      <p:grpSpPr>
        <a:xfrm>
          <a:off x="0" y="0"/>
          <a:ext cx="0" cy="0"/>
          <a:chOff x="0" y="0"/>
          <a:chExt cx="0" cy="0"/>
        </a:xfrm>
      </p:grpSpPr>
      <p:pic>
        <p:nvPicPr>
          <p:cNvPr id="19" name="Google Shape;19;p4"/>
          <p:cNvPicPr preferRelativeResize="0"/>
          <p:nvPr/>
        </p:nvPicPr>
        <p:blipFill rotWithShape="1">
          <a:blip r:embed="rId2">
            <a:alphaModFix/>
          </a:blip>
          <a:srcRect b="258" l="0" r="0" t="258"/>
          <a:stretch/>
        </p:blipFill>
        <p:spPr>
          <a:xfrm rot="10800000">
            <a:off x="3170289" y="771750"/>
            <a:ext cx="2803417" cy="3599999"/>
          </a:xfrm>
          <a:prstGeom prst="rect">
            <a:avLst/>
          </a:prstGeom>
          <a:noFill/>
          <a:ln>
            <a:noFill/>
          </a:ln>
        </p:spPr>
      </p:pic>
      <p:sp>
        <p:nvSpPr>
          <p:cNvPr id="20" name="Google Shape;20;p4"/>
          <p:cNvSpPr txBox="1"/>
          <p:nvPr>
            <p:ph type="title"/>
          </p:nvPr>
        </p:nvSpPr>
        <p:spPr>
          <a:xfrm>
            <a:off x="1835550" y="1787700"/>
            <a:ext cx="5472900" cy="15681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None/>
              <a:defRPr b="1" sz="3600">
                <a:solidFill>
                  <a:srgbClr val="FFFFFF"/>
                </a:solidFill>
                <a:latin typeface="Varela Round"/>
                <a:ea typeface="Varela Round"/>
                <a:cs typeface="Varela Round"/>
                <a:sym typeface="Varela Round"/>
              </a:defRPr>
            </a:lvl1pPr>
            <a:lvl2pPr lvl="1" rtl="0">
              <a:spcBef>
                <a:spcPts val="0"/>
              </a:spcBef>
              <a:spcAft>
                <a:spcPts val="0"/>
              </a:spcAft>
              <a:buNone/>
              <a:defRPr sz="3600">
                <a:latin typeface="Roboto"/>
                <a:ea typeface="Roboto"/>
                <a:cs typeface="Roboto"/>
                <a:sym typeface="Roboto"/>
              </a:defRPr>
            </a:lvl2pPr>
            <a:lvl3pPr lvl="2" rtl="0">
              <a:spcBef>
                <a:spcPts val="0"/>
              </a:spcBef>
              <a:spcAft>
                <a:spcPts val="0"/>
              </a:spcAft>
              <a:buNone/>
              <a:defRPr sz="3600">
                <a:latin typeface="Roboto"/>
                <a:ea typeface="Roboto"/>
                <a:cs typeface="Roboto"/>
                <a:sym typeface="Roboto"/>
              </a:defRPr>
            </a:lvl3pPr>
            <a:lvl4pPr lvl="3" rtl="0">
              <a:spcBef>
                <a:spcPts val="0"/>
              </a:spcBef>
              <a:spcAft>
                <a:spcPts val="0"/>
              </a:spcAft>
              <a:buNone/>
              <a:defRPr sz="3600">
                <a:latin typeface="Roboto"/>
                <a:ea typeface="Roboto"/>
                <a:cs typeface="Roboto"/>
                <a:sym typeface="Roboto"/>
              </a:defRPr>
            </a:lvl4pPr>
            <a:lvl5pPr lvl="4" rtl="0">
              <a:spcBef>
                <a:spcPts val="0"/>
              </a:spcBef>
              <a:spcAft>
                <a:spcPts val="0"/>
              </a:spcAft>
              <a:buNone/>
              <a:defRPr sz="3600">
                <a:latin typeface="Roboto"/>
                <a:ea typeface="Roboto"/>
                <a:cs typeface="Roboto"/>
                <a:sym typeface="Roboto"/>
              </a:defRPr>
            </a:lvl5pPr>
            <a:lvl6pPr lvl="5" rtl="0">
              <a:spcBef>
                <a:spcPts val="0"/>
              </a:spcBef>
              <a:spcAft>
                <a:spcPts val="0"/>
              </a:spcAft>
              <a:buNone/>
              <a:defRPr sz="3600">
                <a:latin typeface="Roboto"/>
                <a:ea typeface="Roboto"/>
                <a:cs typeface="Roboto"/>
                <a:sym typeface="Roboto"/>
              </a:defRPr>
            </a:lvl6pPr>
            <a:lvl7pPr lvl="6" rtl="0">
              <a:spcBef>
                <a:spcPts val="0"/>
              </a:spcBef>
              <a:spcAft>
                <a:spcPts val="0"/>
              </a:spcAft>
              <a:buNone/>
              <a:defRPr sz="3600">
                <a:latin typeface="Roboto"/>
                <a:ea typeface="Roboto"/>
                <a:cs typeface="Roboto"/>
                <a:sym typeface="Roboto"/>
              </a:defRPr>
            </a:lvl7pPr>
            <a:lvl8pPr lvl="7" rtl="0">
              <a:spcBef>
                <a:spcPts val="0"/>
              </a:spcBef>
              <a:spcAft>
                <a:spcPts val="0"/>
              </a:spcAft>
              <a:buNone/>
              <a:defRPr sz="3600">
                <a:latin typeface="Roboto"/>
                <a:ea typeface="Roboto"/>
                <a:cs typeface="Roboto"/>
                <a:sym typeface="Roboto"/>
              </a:defRPr>
            </a:lvl8pPr>
            <a:lvl9pPr lvl="8" rtl="0">
              <a:spcBef>
                <a:spcPts val="0"/>
              </a:spcBef>
              <a:spcAft>
                <a:spcPts val="0"/>
              </a:spcAft>
              <a:buNone/>
              <a:defRPr sz="3600">
                <a:latin typeface="Roboto"/>
                <a:ea typeface="Roboto"/>
                <a:cs typeface="Roboto"/>
                <a:sym typeface="Roboto"/>
              </a:defRPr>
            </a:lvl9pPr>
          </a:lstStyle>
          <a:p/>
        </p:txBody>
      </p:sp>
      <p:pic>
        <p:nvPicPr>
          <p:cNvPr id="21" name="Google Shape;21;p4"/>
          <p:cNvPicPr preferRelativeResize="0"/>
          <p:nvPr/>
        </p:nvPicPr>
        <p:blipFill>
          <a:blip r:embed="rId3">
            <a:alphaModFix/>
          </a:blip>
          <a:stretch>
            <a:fillRect/>
          </a:stretch>
        </p:blipFill>
        <p:spPr>
          <a:xfrm>
            <a:off x="180000" y="180000"/>
            <a:ext cx="1718375" cy="592850"/>
          </a:xfrm>
          <a:prstGeom prst="rect">
            <a:avLst/>
          </a:prstGeom>
          <a:noFill/>
          <a:ln>
            <a:noFill/>
          </a:ln>
        </p:spPr>
      </p:pic>
      <p:sp>
        <p:nvSpPr>
          <p:cNvPr id="22" name="Google Shape;22;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latin typeface="Varela Round"/>
                <a:ea typeface="Varela Round"/>
                <a:cs typeface="Varela Round"/>
                <a:sym typeface="Varela Round"/>
              </a:defRPr>
            </a:lvl1pPr>
            <a:lvl2pPr lvl="1">
              <a:buNone/>
              <a:defRPr>
                <a:solidFill>
                  <a:srgbClr val="FFFFFF"/>
                </a:solidFill>
                <a:latin typeface="Varela Round"/>
                <a:ea typeface="Varela Round"/>
                <a:cs typeface="Varela Round"/>
                <a:sym typeface="Varela Round"/>
              </a:defRPr>
            </a:lvl2pPr>
            <a:lvl3pPr lvl="2">
              <a:buNone/>
              <a:defRPr>
                <a:solidFill>
                  <a:srgbClr val="FFFFFF"/>
                </a:solidFill>
                <a:latin typeface="Varela Round"/>
                <a:ea typeface="Varela Round"/>
                <a:cs typeface="Varela Round"/>
                <a:sym typeface="Varela Round"/>
              </a:defRPr>
            </a:lvl3pPr>
            <a:lvl4pPr lvl="3">
              <a:buNone/>
              <a:defRPr>
                <a:solidFill>
                  <a:srgbClr val="FFFFFF"/>
                </a:solidFill>
                <a:latin typeface="Varela Round"/>
                <a:ea typeface="Varela Round"/>
                <a:cs typeface="Varela Round"/>
                <a:sym typeface="Varela Round"/>
              </a:defRPr>
            </a:lvl4pPr>
            <a:lvl5pPr lvl="4">
              <a:buNone/>
              <a:defRPr>
                <a:solidFill>
                  <a:srgbClr val="FFFFFF"/>
                </a:solidFill>
                <a:latin typeface="Varela Round"/>
                <a:ea typeface="Varela Round"/>
                <a:cs typeface="Varela Round"/>
                <a:sym typeface="Varela Round"/>
              </a:defRPr>
            </a:lvl5pPr>
            <a:lvl6pPr lvl="5">
              <a:buNone/>
              <a:defRPr>
                <a:solidFill>
                  <a:srgbClr val="FFFFFF"/>
                </a:solidFill>
                <a:latin typeface="Varela Round"/>
                <a:ea typeface="Varela Round"/>
                <a:cs typeface="Varela Round"/>
                <a:sym typeface="Varela Round"/>
              </a:defRPr>
            </a:lvl6pPr>
            <a:lvl7pPr lvl="6">
              <a:buNone/>
              <a:defRPr>
                <a:solidFill>
                  <a:srgbClr val="FFFFFF"/>
                </a:solidFill>
                <a:latin typeface="Varela Round"/>
                <a:ea typeface="Varela Round"/>
                <a:cs typeface="Varela Round"/>
                <a:sym typeface="Varela Round"/>
              </a:defRPr>
            </a:lvl7pPr>
            <a:lvl8pPr lvl="7">
              <a:buNone/>
              <a:defRPr>
                <a:solidFill>
                  <a:srgbClr val="FFFFFF"/>
                </a:solidFill>
                <a:latin typeface="Varela Round"/>
                <a:ea typeface="Varela Round"/>
                <a:cs typeface="Varela Round"/>
                <a:sym typeface="Varela Round"/>
              </a:defRPr>
            </a:lvl8pPr>
            <a:lvl9pPr lvl="8">
              <a:buNone/>
              <a:defRPr>
                <a:solidFill>
                  <a:srgbClr val="FFFFFF"/>
                </a:solidFill>
                <a:latin typeface="Varela Round"/>
                <a:ea typeface="Varela Round"/>
                <a:cs typeface="Varela Round"/>
                <a:sym typeface="Varela Round"/>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ogo">
  <p:cSld name="CUSTOM">
    <p:spTree>
      <p:nvGrpSpPr>
        <p:cNvPr id="23" name="Shape 23"/>
        <p:cNvGrpSpPr/>
        <p:nvPr/>
      </p:nvGrpSpPr>
      <p:grpSpPr>
        <a:xfrm>
          <a:off x="0" y="0"/>
          <a:ext cx="0" cy="0"/>
          <a:chOff x="0" y="0"/>
          <a:chExt cx="0" cy="0"/>
        </a:xfrm>
      </p:grpSpPr>
      <p:pic>
        <p:nvPicPr>
          <p:cNvPr id="24" name="Google Shape;24;p5"/>
          <p:cNvPicPr preferRelativeResize="0"/>
          <p:nvPr/>
        </p:nvPicPr>
        <p:blipFill>
          <a:blip r:embed="rId2">
            <a:alphaModFix/>
          </a:blip>
          <a:stretch>
            <a:fillRect/>
          </a:stretch>
        </p:blipFill>
        <p:spPr>
          <a:xfrm>
            <a:off x="2799150" y="1973574"/>
            <a:ext cx="3545702" cy="1196351"/>
          </a:xfrm>
          <a:prstGeom prst="rect">
            <a:avLst/>
          </a:prstGeom>
          <a:noFill/>
          <a:ln>
            <a:noFill/>
          </a:ln>
        </p:spPr>
      </p:pic>
      <p:sp>
        <p:nvSpPr>
          <p:cNvPr id="25" name="Google Shape;25;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ONE_COLUMN_TEXT">
    <p:bg>
      <p:bgPr>
        <a:solidFill>
          <a:srgbClr val="F99797"/>
        </a:solidFill>
      </p:bgPr>
    </p:bg>
    <p:spTree>
      <p:nvGrpSpPr>
        <p:cNvPr id="26" name="Shape 26"/>
        <p:cNvGrpSpPr/>
        <p:nvPr/>
      </p:nvGrpSpPr>
      <p:grpSpPr>
        <a:xfrm>
          <a:off x="0" y="0"/>
          <a:ext cx="0" cy="0"/>
          <a:chOff x="0" y="0"/>
          <a:chExt cx="0" cy="0"/>
        </a:xfrm>
      </p:grpSpPr>
      <p:sp>
        <p:nvSpPr>
          <p:cNvPr id="27" name="Google Shape;27;p6"/>
          <p:cNvSpPr txBox="1"/>
          <p:nvPr>
            <p:ph type="title"/>
          </p:nvPr>
        </p:nvSpPr>
        <p:spPr>
          <a:xfrm>
            <a:off x="1254900" y="1718925"/>
            <a:ext cx="2783700" cy="960900"/>
          </a:xfrm>
          <a:prstGeom prst="rect">
            <a:avLst/>
          </a:prstGeom>
          <a:noFill/>
          <a:ln>
            <a:noFill/>
          </a:ln>
        </p:spPr>
        <p:txBody>
          <a:bodyPr anchorCtr="0" anchor="t" bIns="91425" lIns="91425" spcFirstLastPara="1" rIns="91425" wrap="square" tIns="91425">
            <a:noAutofit/>
          </a:bodyPr>
          <a:lstStyle>
            <a:lvl1pPr lvl="0" algn="r">
              <a:spcBef>
                <a:spcPts val="0"/>
              </a:spcBef>
              <a:spcAft>
                <a:spcPts val="0"/>
              </a:spcAft>
              <a:buNone/>
              <a:defRPr sz="6000">
                <a:solidFill>
                  <a:srgbClr val="FFFFFF"/>
                </a:solidFill>
                <a:latin typeface="Varela Round"/>
                <a:ea typeface="Varela Round"/>
                <a:cs typeface="Varela Round"/>
                <a:sym typeface="Varela Round"/>
              </a:defRPr>
            </a:lvl1pPr>
            <a:lvl2pPr lvl="1" algn="r">
              <a:spcBef>
                <a:spcPts val="0"/>
              </a:spcBef>
              <a:spcAft>
                <a:spcPts val="0"/>
              </a:spcAft>
              <a:buNone/>
              <a:defRPr/>
            </a:lvl2pPr>
            <a:lvl3pPr lvl="2" algn="r">
              <a:spcBef>
                <a:spcPts val="0"/>
              </a:spcBef>
              <a:spcAft>
                <a:spcPts val="0"/>
              </a:spcAft>
              <a:buNone/>
              <a:defRPr/>
            </a:lvl3pPr>
            <a:lvl4pPr lvl="3" algn="r">
              <a:spcBef>
                <a:spcPts val="0"/>
              </a:spcBef>
              <a:spcAft>
                <a:spcPts val="0"/>
              </a:spcAft>
              <a:buNone/>
              <a:defRPr/>
            </a:lvl4pPr>
            <a:lvl5pPr lvl="4" algn="r">
              <a:spcBef>
                <a:spcPts val="0"/>
              </a:spcBef>
              <a:spcAft>
                <a:spcPts val="0"/>
              </a:spcAft>
              <a:buNone/>
              <a:defRPr/>
            </a:lvl5pPr>
            <a:lvl6pPr lvl="5" algn="r">
              <a:spcBef>
                <a:spcPts val="0"/>
              </a:spcBef>
              <a:spcAft>
                <a:spcPts val="0"/>
              </a:spcAft>
              <a:buNone/>
              <a:defRPr/>
            </a:lvl6pPr>
            <a:lvl7pPr lvl="6" algn="r">
              <a:spcBef>
                <a:spcPts val="0"/>
              </a:spcBef>
              <a:spcAft>
                <a:spcPts val="0"/>
              </a:spcAft>
              <a:buNone/>
              <a:defRPr/>
            </a:lvl7pPr>
            <a:lvl8pPr lvl="7" algn="r">
              <a:spcBef>
                <a:spcPts val="0"/>
              </a:spcBef>
              <a:spcAft>
                <a:spcPts val="0"/>
              </a:spcAft>
              <a:buNone/>
              <a:defRPr/>
            </a:lvl8pPr>
            <a:lvl9pPr lvl="8" algn="r">
              <a:spcBef>
                <a:spcPts val="0"/>
              </a:spcBef>
              <a:spcAft>
                <a:spcPts val="0"/>
              </a:spcAft>
              <a:buNone/>
              <a:defRPr/>
            </a:lvl9pPr>
          </a:lstStyle>
          <a:p/>
        </p:txBody>
      </p:sp>
      <p:sp>
        <p:nvSpPr>
          <p:cNvPr id="28" name="Google Shape;28;p6"/>
          <p:cNvSpPr txBox="1"/>
          <p:nvPr>
            <p:ph idx="2" type="title"/>
          </p:nvPr>
        </p:nvSpPr>
        <p:spPr>
          <a:xfrm>
            <a:off x="3962400" y="2002350"/>
            <a:ext cx="3972600" cy="7218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None/>
              <a:defRPr sz="3600">
                <a:solidFill>
                  <a:srgbClr val="FFFFFF"/>
                </a:solidFill>
                <a:latin typeface="Varela Round"/>
                <a:ea typeface="Varela Round"/>
                <a:cs typeface="Varela Round"/>
                <a:sym typeface="Varela Round"/>
              </a:defRPr>
            </a:lvl1pPr>
            <a:lvl2pPr lvl="1" rtl="0" algn="r">
              <a:spcBef>
                <a:spcPts val="0"/>
              </a:spcBef>
              <a:spcAft>
                <a:spcPts val="0"/>
              </a:spcAft>
              <a:buNone/>
              <a:defRPr sz="3600">
                <a:latin typeface="Varela Round"/>
                <a:ea typeface="Varela Round"/>
                <a:cs typeface="Varela Round"/>
                <a:sym typeface="Varela Round"/>
              </a:defRPr>
            </a:lvl2pPr>
            <a:lvl3pPr lvl="2" rtl="0" algn="r">
              <a:spcBef>
                <a:spcPts val="0"/>
              </a:spcBef>
              <a:spcAft>
                <a:spcPts val="0"/>
              </a:spcAft>
              <a:buNone/>
              <a:defRPr sz="3600">
                <a:latin typeface="Varela Round"/>
                <a:ea typeface="Varela Round"/>
                <a:cs typeface="Varela Round"/>
                <a:sym typeface="Varela Round"/>
              </a:defRPr>
            </a:lvl3pPr>
            <a:lvl4pPr lvl="3" rtl="0" algn="r">
              <a:spcBef>
                <a:spcPts val="0"/>
              </a:spcBef>
              <a:spcAft>
                <a:spcPts val="0"/>
              </a:spcAft>
              <a:buNone/>
              <a:defRPr sz="3600">
                <a:latin typeface="Varela Round"/>
                <a:ea typeface="Varela Round"/>
                <a:cs typeface="Varela Round"/>
                <a:sym typeface="Varela Round"/>
              </a:defRPr>
            </a:lvl4pPr>
            <a:lvl5pPr lvl="4" rtl="0" algn="r">
              <a:spcBef>
                <a:spcPts val="0"/>
              </a:spcBef>
              <a:spcAft>
                <a:spcPts val="0"/>
              </a:spcAft>
              <a:buNone/>
              <a:defRPr sz="3600">
                <a:latin typeface="Varela Round"/>
                <a:ea typeface="Varela Round"/>
                <a:cs typeface="Varela Round"/>
                <a:sym typeface="Varela Round"/>
              </a:defRPr>
            </a:lvl5pPr>
            <a:lvl6pPr lvl="5" rtl="0" algn="r">
              <a:spcBef>
                <a:spcPts val="0"/>
              </a:spcBef>
              <a:spcAft>
                <a:spcPts val="0"/>
              </a:spcAft>
              <a:buNone/>
              <a:defRPr sz="3600">
                <a:latin typeface="Varela Round"/>
                <a:ea typeface="Varela Round"/>
                <a:cs typeface="Varela Round"/>
                <a:sym typeface="Varela Round"/>
              </a:defRPr>
            </a:lvl6pPr>
            <a:lvl7pPr lvl="6" rtl="0" algn="r">
              <a:spcBef>
                <a:spcPts val="0"/>
              </a:spcBef>
              <a:spcAft>
                <a:spcPts val="0"/>
              </a:spcAft>
              <a:buNone/>
              <a:defRPr sz="3600">
                <a:latin typeface="Varela Round"/>
                <a:ea typeface="Varela Round"/>
                <a:cs typeface="Varela Round"/>
                <a:sym typeface="Varela Round"/>
              </a:defRPr>
            </a:lvl7pPr>
            <a:lvl8pPr lvl="7" rtl="0" algn="r">
              <a:spcBef>
                <a:spcPts val="0"/>
              </a:spcBef>
              <a:spcAft>
                <a:spcPts val="0"/>
              </a:spcAft>
              <a:buNone/>
              <a:defRPr sz="3600">
                <a:latin typeface="Varela Round"/>
                <a:ea typeface="Varela Round"/>
                <a:cs typeface="Varela Round"/>
                <a:sym typeface="Varela Round"/>
              </a:defRPr>
            </a:lvl8pPr>
            <a:lvl9pPr lvl="8" rtl="0" algn="r">
              <a:spcBef>
                <a:spcPts val="0"/>
              </a:spcBef>
              <a:spcAft>
                <a:spcPts val="0"/>
              </a:spcAft>
              <a:buNone/>
              <a:defRPr sz="3600">
                <a:latin typeface="Varela Round"/>
                <a:ea typeface="Varela Round"/>
                <a:cs typeface="Varela Round"/>
                <a:sym typeface="Varela Round"/>
              </a:defRPr>
            </a:lvl9pPr>
          </a:lstStyle>
          <a:p/>
        </p:txBody>
      </p:sp>
      <p:sp>
        <p:nvSpPr>
          <p:cNvPr id="29" name="Google Shape;29;p6"/>
          <p:cNvSpPr txBox="1"/>
          <p:nvPr>
            <p:ph idx="1" type="body"/>
          </p:nvPr>
        </p:nvSpPr>
        <p:spPr>
          <a:xfrm>
            <a:off x="4038600" y="2679825"/>
            <a:ext cx="2286000" cy="22860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1pPr>
            <a:lvl2pPr indent="-317500" lvl="1" marL="9144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2pPr>
            <a:lvl3pPr indent="-317500" lvl="2" marL="13716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3pPr>
            <a:lvl4pPr indent="-317500" lvl="3" marL="18288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4pPr>
            <a:lvl5pPr indent="-317500" lvl="4" marL="22860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5pPr>
            <a:lvl6pPr indent="-317500" lvl="5" marL="27432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6pPr>
            <a:lvl7pPr indent="-317500" lvl="6" marL="32004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7pPr>
            <a:lvl8pPr indent="-317500" lvl="7" marL="36576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8pPr>
            <a:lvl9pPr indent="-317500" lvl="8" marL="4114800">
              <a:spcBef>
                <a:spcPts val="0"/>
              </a:spcBef>
              <a:spcAft>
                <a:spcPts val="0"/>
              </a:spcAft>
              <a:buClr>
                <a:srgbClr val="FFFFFF"/>
              </a:buClr>
              <a:buSzPts val="1400"/>
              <a:buFont typeface="Raleway"/>
              <a:buAutoNum type="arabicPeriod"/>
              <a:defRPr>
                <a:solidFill>
                  <a:srgbClr val="FFFFFF"/>
                </a:solidFill>
                <a:latin typeface="Raleway"/>
                <a:ea typeface="Raleway"/>
                <a:cs typeface="Raleway"/>
                <a:sym typeface="Raleway"/>
              </a:defRPr>
            </a:lvl9pPr>
          </a:lstStyle>
          <a:p/>
        </p:txBody>
      </p:sp>
      <p:pic>
        <p:nvPicPr>
          <p:cNvPr id="30" name="Google Shape;30;p6"/>
          <p:cNvPicPr preferRelativeResize="0"/>
          <p:nvPr/>
        </p:nvPicPr>
        <p:blipFill>
          <a:blip r:embed="rId2">
            <a:alphaModFix/>
          </a:blip>
          <a:stretch>
            <a:fillRect/>
          </a:stretch>
        </p:blipFill>
        <p:spPr>
          <a:xfrm>
            <a:off x="180000" y="180000"/>
            <a:ext cx="1718375" cy="592850"/>
          </a:xfrm>
          <a:prstGeom prst="rect">
            <a:avLst/>
          </a:prstGeom>
          <a:noFill/>
          <a:ln>
            <a:noFill/>
          </a:ln>
        </p:spPr>
      </p:pic>
      <p:pic>
        <p:nvPicPr>
          <p:cNvPr id="31" name="Google Shape;31;p6"/>
          <p:cNvPicPr preferRelativeResize="0"/>
          <p:nvPr/>
        </p:nvPicPr>
        <p:blipFill>
          <a:blip r:embed="rId3">
            <a:alphaModFix/>
          </a:blip>
          <a:stretch>
            <a:fillRect/>
          </a:stretch>
        </p:blipFill>
        <p:spPr>
          <a:xfrm>
            <a:off x="1680025" y="777875"/>
            <a:ext cx="3414675" cy="2637825"/>
          </a:xfrm>
          <a:prstGeom prst="rect">
            <a:avLst/>
          </a:prstGeom>
          <a:noFill/>
          <a:ln>
            <a:noFill/>
          </a:ln>
        </p:spPr>
      </p:pic>
      <p:sp>
        <p:nvSpPr>
          <p:cNvPr id="32" name="Google Shape;32;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FFFFFF"/>
                </a:solidFill>
                <a:latin typeface="Raleway"/>
                <a:ea typeface="Raleway"/>
                <a:cs typeface="Raleway"/>
                <a:sym typeface="Raleway"/>
              </a:defRPr>
            </a:lvl1pPr>
            <a:lvl2pPr lvl="1">
              <a:buNone/>
              <a:defRPr>
                <a:solidFill>
                  <a:srgbClr val="FFFFFF"/>
                </a:solidFill>
                <a:latin typeface="Raleway"/>
                <a:ea typeface="Raleway"/>
                <a:cs typeface="Raleway"/>
                <a:sym typeface="Raleway"/>
              </a:defRPr>
            </a:lvl2pPr>
            <a:lvl3pPr lvl="2">
              <a:buNone/>
              <a:defRPr>
                <a:solidFill>
                  <a:srgbClr val="FFFFFF"/>
                </a:solidFill>
                <a:latin typeface="Raleway"/>
                <a:ea typeface="Raleway"/>
                <a:cs typeface="Raleway"/>
                <a:sym typeface="Raleway"/>
              </a:defRPr>
            </a:lvl3pPr>
            <a:lvl4pPr lvl="3">
              <a:buNone/>
              <a:defRPr>
                <a:solidFill>
                  <a:srgbClr val="FFFFFF"/>
                </a:solidFill>
                <a:latin typeface="Raleway"/>
                <a:ea typeface="Raleway"/>
                <a:cs typeface="Raleway"/>
                <a:sym typeface="Raleway"/>
              </a:defRPr>
            </a:lvl4pPr>
            <a:lvl5pPr lvl="4">
              <a:buNone/>
              <a:defRPr>
                <a:solidFill>
                  <a:srgbClr val="FFFFFF"/>
                </a:solidFill>
                <a:latin typeface="Raleway"/>
                <a:ea typeface="Raleway"/>
                <a:cs typeface="Raleway"/>
                <a:sym typeface="Raleway"/>
              </a:defRPr>
            </a:lvl5pPr>
            <a:lvl6pPr lvl="5">
              <a:buNone/>
              <a:defRPr>
                <a:solidFill>
                  <a:srgbClr val="FFFFFF"/>
                </a:solidFill>
                <a:latin typeface="Raleway"/>
                <a:ea typeface="Raleway"/>
                <a:cs typeface="Raleway"/>
                <a:sym typeface="Raleway"/>
              </a:defRPr>
            </a:lvl6pPr>
            <a:lvl7pPr lvl="6">
              <a:buNone/>
              <a:defRPr>
                <a:solidFill>
                  <a:srgbClr val="FFFFFF"/>
                </a:solidFill>
                <a:latin typeface="Raleway"/>
                <a:ea typeface="Raleway"/>
                <a:cs typeface="Raleway"/>
                <a:sym typeface="Raleway"/>
              </a:defRPr>
            </a:lvl7pPr>
            <a:lvl8pPr lvl="7">
              <a:buNone/>
              <a:defRPr>
                <a:solidFill>
                  <a:srgbClr val="FFFFFF"/>
                </a:solidFill>
                <a:latin typeface="Raleway"/>
                <a:ea typeface="Raleway"/>
                <a:cs typeface="Raleway"/>
                <a:sym typeface="Raleway"/>
              </a:defRPr>
            </a:lvl8pPr>
            <a:lvl9pPr lvl="8">
              <a:buNone/>
              <a:defRPr>
                <a:solidFill>
                  <a:srgbClr val="FFFFFF"/>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Section">
  <p:cSld name="ONE_COLUMN_TEXT_2_2">
    <p:spTree>
      <p:nvGrpSpPr>
        <p:cNvPr id="33" name="Shape 33"/>
        <p:cNvGrpSpPr/>
        <p:nvPr/>
      </p:nvGrpSpPr>
      <p:grpSpPr>
        <a:xfrm>
          <a:off x="0" y="0"/>
          <a:ext cx="0" cy="0"/>
          <a:chOff x="0" y="0"/>
          <a:chExt cx="0" cy="0"/>
        </a:xfrm>
      </p:grpSpPr>
      <p:sp>
        <p:nvSpPr>
          <p:cNvPr id="34" name="Google Shape;34;p7"/>
          <p:cNvSpPr/>
          <p:nvPr/>
        </p:nvSpPr>
        <p:spPr>
          <a:xfrm>
            <a:off x="-15875" y="-2650"/>
            <a:ext cx="9180000" cy="720000"/>
          </a:xfrm>
          <a:prstGeom prst="rect">
            <a:avLst/>
          </a:prstGeom>
          <a:solidFill>
            <a:srgbClr val="F76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7"/>
          <p:cNvSpPr txBox="1"/>
          <p:nvPr>
            <p:ph type="title"/>
          </p:nvPr>
        </p:nvSpPr>
        <p:spPr>
          <a:xfrm>
            <a:off x="1171250" y="-2650"/>
            <a:ext cx="2338800" cy="72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sz="2200">
                <a:solidFill>
                  <a:srgbClr val="FFFFFF"/>
                </a:solidFill>
                <a:latin typeface="Varela Round"/>
                <a:ea typeface="Varela Round"/>
                <a:cs typeface="Varela Round"/>
                <a:sym typeface="Varela Round"/>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36" name="Google Shape;36;p7"/>
          <p:cNvSpPr txBox="1"/>
          <p:nvPr>
            <p:ph idx="1" type="subTitle"/>
          </p:nvPr>
        </p:nvSpPr>
        <p:spPr>
          <a:xfrm>
            <a:off x="3129050" y="190800"/>
            <a:ext cx="2783700" cy="36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a:solidFill>
                  <a:srgbClr val="FFFFFF"/>
                </a:solidFill>
                <a:latin typeface="Raleway Light"/>
                <a:ea typeface="Raleway Light"/>
                <a:cs typeface="Raleway Light"/>
                <a:sym typeface="Raleway Light"/>
              </a:defRPr>
            </a:lvl1pPr>
            <a:lvl2pPr lvl="1" rtl="0">
              <a:spcBef>
                <a:spcPts val="0"/>
              </a:spcBef>
              <a:spcAft>
                <a:spcPts val="0"/>
              </a:spcAft>
              <a:buNone/>
              <a:defRPr>
                <a:solidFill>
                  <a:srgbClr val="FFFFFF"/>
                </a:solidFill>
                <a:latin typeface="Raleway"/>
                <a:ea typeface="Raleway"/>
                <a:cs typeface="Raleway"/>
                <a:sym typeface="Raleway"/>
              </a:defRPr>
            </a:lvl2pPr>
            <a:lvl3pPr lvl="2" rtl="0">
              <a:spcBef>
                <a:spcPts val="0"/>
              </a:spcBef>
              <a:spcAft>
                <a:spcPts val="0"/>
              </a:spcAft>
              <a:buNone/>
              <a:defRPr>
                <a:solidFill>
                  <a:srgbClr val="FFFFFF"/>
                </a:solidFill>
                <a:latin typeface="Raleway"/>
                <a:ea typeface="Raleway"/>
                <a:cs typeface="Raleway"/>
                <a:sym typeface="Raleway"/>
              </a:defRPr>
            </a:lvl3pPr>
            <a:lvl4pPr lvl="3" rtl="0">
              <a:spcBef>
                <a:spcPts val="0"/>
              </a:spcBef>
              <a:spcAft>
                <a:spcPts val="0"/>
              </a:spcAft>
              <a:buNone/>
              <a:defRPr>
                <a:solidFill>
                  <a:srgbClr val="FFFFFF"/>
                </a:solidFill>
                <a:latin typeface="Raleway"/>
                <a:ea typeface="Raleway"/>
                <a:cs typeface="Raleway"/>
                <a:sym typeface="Raleway"/>
              </a:defRPr>
            </a:lvl4pPr>
            <a:lvl5pPr lvl="4" rtl="0">
              <a:spcBef>
                <a:spcPts val="0"/>
              </a:spcBef>
              <a:spcAft>
                <a:spcPts val="0"/>
              </a:spcAft>
              <a:buNone/>
              <a:defRPr>
                <a:solidFill>
                  <a:srgbClr val="FFFFFF"/>
                </a:solidFill>
                <a:latin typeface="Raleway"/>
                <a:ea typeface="Raleway"/>
                <a:cs typeface="Raleway"/>
                <a:sym typeface="Raleway"/>
              </a:defRPr>
            </a:lvl5pPr>
            <a:lvl6pPr lvl="5" rtl="0">
              <a:spcBef>
                <a:spcPts val="0"/>
              </a:spcBef>
              <a:spcAft>
                <a:spcPts val="0"/>
              </a:spcAft>
              <a:buNone/>
              <a:defRPr>
                <a:solidFill>
                  <a:srgbClr val="FFFFFF"/>
                </a:solidFill>
                <a:latin typeface="Raleway"/>
                <a:ea typeface="Raleway"/>
                <a:cs typeface="Raleway"/>
                <a:sym typeface="Raleway"/>
              </a:defRPr>
            </a:lvl6pPr>
            <a:lvl7pPr lvl="6" rtl="0">
              <a:spcBef>
                <a:spcPts val="0"/>
              </a:spcBef>
              <a:spcAft>
                <a:spcPts val="0"/>
              </a:spcAft>
              <a:buNone/>
              <a:defRPr>
                <a:solidFill>
                  <a:srgbClr val="FFFFFF"/>
                </a:solidFill>
                <a:latin typeface="Raleway"/>
                <a:ea typeface="Raleway"/>
                <a:cs typeface="Raleway"/>
                <a:sym typeface="Raleway"/>
              </a:defRPr>
            </a:lvl7pPr>
            <a:lvl8pPr lvl="7" rtl="0">
              <a:spcBef>
                <a:spcPts val="0"/>
              </a:spcBef>
              <a:spcAft>
                <a:spcPts val="0"/>
              </a:spcAft>
              <a:buNone/>
              <a:defRPr>
                <a:solidFill>
                  <a:srgbClr val="FFFFFF"/>
                </a:solidFill>
                <a:latin typeface="Raleway"/>
                <a:ea typeface="Raleway"/>
                <a:cs typeface="Raleway"/>
                <a:sym typeface="Raleway"/>
              </a:defRPr>
            </a:lvl8pPr>
            <a:lvl9pPr lvl="8" rtl="0">
              <a:spcBef>
                <a:spcPts val="0"/>
              </a:spcBef>
              <a:spcAft>
                <a:spcPts val="0"/>
              </a:spcAft>
              <a:buNone/>
              <a:defRPr>
                <a:solidFill>
                  <a:srgbClr val="FFFFFF"/>
                </a:solidFill>
                <a:latin typeface="Raleway"/>
                <a:ea typeface="Raleway"/>
                <a:cs typeface="Raleway"/>
                <a:sym typeface="Raleway"/>
              </a:defRPr>
            </a:lvl9pPr>
          </a:lstStyle>
          <a:p/>
        </p:txBody>
      </p:sp>
      <p:pic>
        <p:nvPicPr>
          <p:cNvPr id="37" name="Google Shape;37;p7"/>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
        <p:nvSpPr>
          <p:cNvPr id="38" name="Google Shape;38;p7"/>
          <p:cNvSpPr txBox="1"/>
          <p:nvPr>
            <p:ph idx="2" type="title"/>
          </p:nvPr>
        </p:nvSpPr>
        <p:spPr>
          <a:xfrm>
            <a:off x="1245600" y="882000"/>
            <a:ext cx="6791400" cy="5313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sz="3600">
                <a:solidFill>
                  <a:srgbClr val="F76C6C"/>
                </a:solidFill>
                <a:latin typeface="Varela Round"/>
                <a:ea typeface="Varela Round"/>
                <a:cs typeface="Varela Round"/>
                <a:sym typeface="Varela Round"/>
              </a:defRPr>
            </a:lvl1pPr>
            <a:lvl2pPr lvl="1" rtl="0">
              <a:spcBef>
                <a:spcPts val="0"/>
              </a:spcBef>
              <a:spcAft>
                <a:spcPts val="0"/>
              </a:spcAft>
              <a:buNone/>
              <a:defRPr>
                <a:latin typeface="Varela Round"/>
                <a:ea typeface="Varela Round"/>
                <a:cs typeface="Varela Round"/>
                <a:sym typeface="Varela Round"/>
              </a:defRPr>
            </a:lvl2pPr>
            <a:lvl3pPr lvl="2" rtl="0">
              <a:spcBef>
                <a:spcPts val="0"/>
              </a:spcBef>
              <a:spcAft>
                <a:spcPts val="0"/>
              </a:spcAft>
              <a:buNone/>
              <a:defRPr>
                <a:latin typeface="Varela Round"/>
                <a:ea typeface="Varela Round"/>
                <a:cs typeface="Varela Round"/>
                <a:sym typeface="Varela Round"/>
              </a:defRPr>
            </a:lvl3pPr>
            <a:lvl4pPr lvl="3" rtl="0">
              <a:spcBef>
                <a:spcPts val="0"/>
              </a:spcBef>
              <a:spcAft>
                <a:spcPts val="0"/>
              </a:spcAft>
              <a:buNone/>
              <a:defRPr>
                <a:latin typeface="Varela Round"/>
                <a:ea typeface="Varela Round"/>
                <a:cs typeface="Varela Round"/>
                <a:sym typeface="Varela Round"/>
              </a:defRPr>
            </a:lvl4pPr>
            <a:lvl5pPr lvl="4" rtl="0">
              <a:spcBef>
                <a:spcPts val="0"/>
              </a:spcBef>
              <a:spcAft>
                <a:spcPts val="0"/>
              </a:spcAft>
              <a:buNone/>
              <a:defRPr>
                <a:latin typeface="Varela Round"/>
                <a:ea typeface="Varela Round"/>
                <a:cs typeface="Varela Round"/>
                <a:sym typeface="Varela Round"/>
              </a:defRPr>
            </a:lvl5pPr>
            <a:lvl6pPr lvl="5" rtl="0">
              <a:spcBef>
                <a:spcPts val="0"/>
              </a:spcBef>
              <a:spcAft>
                <a:spcPts val="0"/>
              </a:spcAft>
              <a:buNone/>
              <a:defRPr>
                <a:latin typeface="Varela Round"/>
                <a:ea typeface="Varela Round"/>
                <a:cs typeface="Varela Round"/>
                <a:sym typeface="Varela Round"/>
              </a:defRPr>
            </a:lvl6pPr>
            <a:lvl7pPr lvl="6" rtl="0">
              <a:spcBef>
                <a:spcPts val="0"/>
              </a:spcBef>
              <a:spcAft>
                <a:spcPts val="0"/>
              </a:spcAft>
              <a:buNone/>
              <a:defRPr>
                <a:latin typeface="Varela Round"/>
                <a:ea typeface="Varela Round"/>
                <a:cs typeface="Varela Round"/>
                <a:sym typeface="Varela Round"/>
              </a:defRPr>
            </a:lvl7pPr>
            <a:lvl8pPr lvl="7" rtl="0">
              <a:spcBef>
                <a:spcPts val="0"/>
              </a:spcBef>
              <a:spcAft>
                <a:spcPts val="0"/>
              </a:spcAft>
              <a:buNone/>
              <a:defRPr>
                <a:latin typeface="Varela Round"/>
                <a:ea typeface="Varela Round"/>
                <a:cs typeface="Varela Round"/>
                <a:sym typeface="Varela Round"/>
              </a:defRPr>
            </a:lvl8pPr>
            <a:lvl9pPr lvl="8" rtl="0">
              <a:spcBef>
                <a:spcPts val="0"/>
              </a:spcBef>
              <a:spcAft>
                <a:spcPts val="0"/>
              </a:spcAft>
              <a:buNone/>
              <a:defRPr>
                <a:latin typeface="Varela Round"/>
                <a:ea typeface="Varela Round"/>
                <a:cs typeface="Varela Round"/>
                <a:sym typeface="Varela Round"/>
              </a:defRPr>
            </a:lvl9pPr>
          </a:lstStyle>
          <a:p/>
        </p:txBody>
      </p:sp>
      <p:sp>
        <p:nvSpPr>
          <p:cNvPr id="39" name="Google Shape;39;p7"/>
          <p:cNvSpPr txBox="1"/>
          <p:nvPr>
            <p:ph idx="3" type="subTitle"/>
          </p:nvPr>
        </p:nvSpPr>
        <p:spPr>
          <a:xfrm>
            <a:off x="1249200" y="1414800"/>
            <a:ext cx="6790200" cy="3936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b="1">
                <a:solidFill>
                  <a:srgbClr val="F76C6C"/>
                </a:solidFill>
                <a:latin typeface="Raleway"/>
                <a:ea typeface="Raleway"/>
                <a:cs typeface="Raleway"/>
                <a:sym typeface="Raleway"/>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40" name="Google Shape;40;p7"/>
          <p:cNvSpPr txBox="1"/>
          <p:nvPr>
            <p:ph idx="4" type="body"/>
          </p:nvPr>
        </p:nvSpPr>
        <p:spPr>
          <a:xfrm>
            <a:off x="1249200" y="1998600"/>
            <a:ext cx="6791400" cy="2802900"/>
          </a:xfrm>
          <a:prstGeom prst="rect">
            <a:avLst/>
          </a:prstGeom>
          <a:noFill/>
          <a:ln>
            <a:noFill/>
          </a:ln>
        </p:spPr>
        <p:txBody>
          <a:bodyPr anchorCtr="0" anchor="t" bIns="0" lIns="0" spcFirstLastPara="1" rIns="0" wrap="square" tIns="0">
            <a:noAutofit/>
          </a:bodyPr>
          <a:lstStyle>
            <a:lvl1pPr indent="-317500" lvl="0" marL="457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1pPr>
            <a:lvl2pPr indent="-317500" lvl="1" marL="914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2pPr>
            <a:lvl3pPr indent="-317500" lvl="2" marL="1371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3pPr>
            <a:lvl4pPr indent="-317500" lvl="3" marL="1828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4pPr>
            <a:lvl5pPr indent="-317500" lvl="4" marL="22860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5pPr>
            <a:lvl6pPr indent="-317500" lvl="5" marL="2743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6pPr>
            <a:lvl7pPr indent="-317500" lvl="6" marL="3200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7pPr>
            <a:lvl8pPr indent="-317500" lvl="7" marL="3657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8pPr>
            <a:lvl9pPr indent="-317500" lvl="8" marL="4114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9pPr>
          </a:lstStyle>
          <a:p/>
        </p:txBody>
      </p:sp>
      <p:sp>
        <p:nvSpPr>
          <p:cNvPr id="41" name="Google Shape;41;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3B424E"/>
                </a:solidFill>
                <a:latin typeface="Raleway"/>
                <a:ea typeface="Raleway"/>
                <a:cs typeface="Raleway"/>
                <a:sym typeface="Raleway"/>
              </a:defRPr>
            </a:lvl1pPr>
            <a:lvl2pPr lvl="1">
              <a:buNone/>
              <a:defRPr>
                <a:solidFill>
                  <a:srgbClr val="3B424E"/>
                </a:solidFill>
                <a:latin typeface="Raleway"/>
                <a:ea typeface="Raleway"/>
                <a:cs typeface="Raleway"/>
                <a:sym typeface="Raleway"/>
              </a:defRPr>
            </a:lvl2pPr>
            <a:lvl3pPr lvl="2">
              <a:buNone/>
              <a:defRPr>
                <a:solidFill>
                  <a:srgbClr val="3B424E"/>
                </a:solidFill>
                <a:latin typeface="Raleway"/>
                <a:ea typeface="Raleway"/>
                <a:cs typeface="Raleway"/>
                <a:sym typeface="Raleway"/>
              </a:defRPr>
            </a:lvl3pPr>
            <a:lvl4pPr lvl="3">
              <a:buNone/>
              <a:defRPr>
                <a:solidFill>
                  <a:srgbClr val="3B424E"/>
                </a:solidFill>
                <a:latin typeface="Raleway"/>
                <a:ea typeface="Raleway"/>
                <a:cs typeface="Raleway"/>
                <a:sym typeface="Raleway"/>
              </a:defRPr>
            </a:lvl4pPr>
            <a:lvl5pPr lvl="4">
              <a:buNone/>
              <a:defRPr>
                <a:solidFill>
                  <a:srgbClr val="3B424E"/>
                </a:solidFill>
                <a:latin typeface="Raleway"/>
                <a:ea typeface="Raleway"/>
                <a:cs typeface="Raleway"/>
                <a:sym typeface="Raleway"/>
              </a:defRPr>
            </a:lvl5pPr>
            <a:lvl6pPr lvl="5">
              <a:buNone/>
              <a:defRPr>
                <a:solidFill>
                  <a:srgbClr val="3B424E"/>
                </a:solidFill>
                <a:latin typeface="Raleway"/>
                <a:ea typeface="Raleway"/>
                <a:cs typeface="Raleway"/>
                <a:sym typeface="Raleway"/>
              </a:defRPr>
            </a:lvl6pPr>
            <a:lvl7pPr lvl="6">
              <a:buNone/>
              <a:defRPr>
                <a:solidFill>
                  <a:srgbClr val="3B424E"/>
                </a:solidFill>
                <a:latin typeface="Raleway"/>
                <a:ea typeface="Raleway"/>
                <a:cs typeface="Raleway"/>
                <a:sym typeface="Raleway"/>
              </a:defRPr>
            </a:lvl7pPr>
            <a:lvl8pPr lvl="7">
              <a:buNone/>
              <a:defRPr>
                <a:solidFill>
                  <a:srgbClr val="3B424E"/>
                </a:solidFill>
                <a:latin typeface="Raleway"/>
                <a:ea typeface="Raleway"/>
                <a:cs typeface="Raleway"/>
                <a:sym typeface="Raleway"/>
              </a:defRPr>
            </a:lvl8pPr>
            <a:lvl9pPr lvl="8">
              <a:buNone/>
              <a:defRPr>
                <a:solidFill>
                  <a:srgbClr val="3B424E"/>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mple Section Split">
  <p:cSld name="ONE_COLUMN_TEXT_2_1">
    <p:spTree>
      <p:nvGrpSpPr>
        <p:cNvPr id="42" name="Shape 42"/>
        <p:cNvGrpSpPr/>
        <p:nvPr/>
      </p:nvGrpSpPr>
      <p:grpSpPr>
        <a:xfrm>
          <a:off x="0" y="0"/>
          <a:ext cx="0" cy="0"/>
          <a:chOff x="0" y="0"/>
          <a:chExt cx="0" cy="0"/>
        </a:xfrm>
      </p:grpSpPr>
      <p:sp>
        <p:nvSpPr>
          <p:cNvPr id="43" name="Google Shape;43;p8"/>
          <p:cNvSpPr/>
          <p:nvPr/>
        </p:nvSpPr>
        <p:spPr>
          <a:xfrm>
            <a:off x="-15875" y="-2650"/>
            <a:ext cx="9180000" cy="720000"/>
          </a:xfrm>
          <a:prstGeom prst="rect">
            <a:avLst/>
          </a:prstGeom>
          <a:solidFill>
            <a:srgbClr val="F76C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8"/>
          <p:cNvSpPr txBox="1"/>
          <p:nvPr>
            <p:ph type="title"/>
          </p:nvPr>
        </p:nvSpPr>
        <p:spPr>
          <a:xfrm>
            <a:off x="1171250" y="-2650"/>
            <a:ext cx="2338800" cy="72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sz="2200">
                <a:solidFill>
                  <a:srgbClr val="FFFFFF"/>
                </a:solidFill>
                <a:latin typeface="Varela Round"/>
                <a:ea typeface="Varela Round"/>
                <a:cs typeface="Varela Round"/>
                <a:sym typeface="Varela Round"/>
              </a:defRPr>
            </a:lvl1pPr>
            <a:lvl2pPr lvl="1" rtl="0">
              <a:spcBef>
                <a:spcPts val="0"/>
              </a:spcBef>
              <a:spcAft>
                <a:spcPts val="0"/>
              </a:spcAft>
              <a:buNone/>
              <a:defRPr>
                <a:solidFill>
                  <a:srgbClr val="FFFFFF"/>
                </a:solidFill>
              </a:defRPr>
            </a:lvl2pPr>
            <a:lvl3pPr lvl="2" rtl="0">
              <a:spcBef>
                <a:spcPts val="0"/>
              </a:spcBef>
              <a:spcAft>
                <a:spcPts val="0"/>
              </a:spcAft>
              <a:buNone/>
              <a:defRPr>
                <a:solidFill>
                  <a:srgbClr val="FFFFFF"/>
                </a:solidFill>
              </a:defRPr>
            </a:lvl3pPr>
            <a:lvl4pPr lvl="3" rtl="0">
              <a:spcBef>
                <a:spcPts val="0"/>
              </a:spcBef>
              <a:spcAft>
                <a:spcPts val="0"/>
              </a:spcAft>
              <a:buNone/>
              <a:defRPr>
                <a:solidFill>
                  <a:srgbClr val="FFFFFF"/>
                </a:solidFill>
              </a:defRPr>
            </a:lvl4pPr>
            <a:lvl5pPr lvl="4" rtl="0">
              <a:spcBef>
                <a:spcPts val="0"/>
              </a:spcBef>
              <a:spcAft>
                <a:spcPts val="0"/>
              </a:spcAft>
              <a:buNone/>
              <a:defRPr>
                <a:solidFill>
                  <a:srgbClr val="FFFFFF"/>
                </a:solidFill>
              </a:defRPr>
            </a:lvl5pPr>
            <a:lvl6pPr lvl="5" rtl="0">
              <a:spcBef>
                <a:spcPts val="0"/>
              </a:spcBef>
              <a:spcAft>
                <a:spcPts val="0"/>
              </a:spcAft>
              <a:buNone/>
              <a:defRPr>
                <a:solidFill>
                  <a:srgbClr val="FFFFFF"/>
                </a:solidFill>
              </a:defRPr>
            </a:lvl6pPr>
            <a:lvl7pPr lvl="6" rtl="0">
              <a:spcBef>
                <a:spcPts val="0"/>
              </a:spcBef>
              <a:spcAft>
                <a:spcPts val="0"/>
              </a:spcAft>
              <a:buNone/>
              <a:defRPr>
                <a:solidFill>
                  <a:srgbClr val="FFFFFF"/>
                </a:solidFill>
              </a:defRPr>
            </a:lvl7pPr>
            <a:lvl8pPr lvl="7" rtl="0">
              <a:spcBef>
                <a:spcPts val="0"/>
              </a:spcBef>
              <a:spcAft>
                <a:spcPts val="0"/>
              </a:spcAft>
              <a:buNone/>
              <a:defRPr>
                <a:solidFill>
                  <a:srgbClr val="FFFFFF"/>
                </a:solidFill>
              </a:defRPr>
            </a:lvl8pPr>
            <a:lvl9pPr lvl="8" rtl="0">
              <a:spcBef>
                <a:spcPts val="0"/>
              </a:spcBef>
              <a:spcAft>
                <a:spcPts val="0"/>
              </a:spcAft>
              <a:buNone/>
              <a:defRPr>
                <a:solidFill>
                  <a:srgbClr val="FFFFFF"/>
                </a:solidFill>
              </a:defRPr>
            </a:lvl9pPr>
          </a:lstStyle>
          <a:p/>
        </p:txBody>
      </p:sp>
      <p:sp>
        <p:nvSpPr>
          <p:cNvPr id="45" name="Google Shape;45;p8"/>
          <p:cNvSpPr txBox="1"/>
          <p:nvPr>
            <p:ph idx="1" type="subTitle"/>
          </p:nvPr>
        </p:nvSpPr>
        <p:spPr>
          <a:xfrm>
            <a:off x="3129050" y="190800"/>
            <a:ext cx="2783700" cy="360000"/>
          </a:xfrm>
          <a:prstGeom prst="rect">
            <a:avLst/>
          </a:prstGeom>
          <a:noFill/>
          <a:ln>
            <a:noFill/>
          </a:ln>
        </p:spPr>
        <p:txBody>
          <a:bodyPr anchorCtr="0" anchor="ctr" bIns="0" lIns="0" spcFirstLastPara="1" rIns="0" wrap="square" tIns="0">
            <a:noAutofit/>
          </a:bodyPr>
          <a:lstStyle>
            <a:lvl1pPr lvl="0" rtl="0">
              <a:spcBef>
                <a:spcPts val="0"/>
              </a:spcBef>
              <a:spcAft>
                <a:spcPts val="0"/>
              </a:spcAft>
              <a:buNone/>
              <a:defRPr>
                <a:solidFill>
                  <a:srgbClr val="FFFFFF"/>
                </a:solidFill>
                <a:latin typeface="Raleway Light"/>
                <a:ea typeface="Raleway Light"/>
                <a:cs typeface="Raleway Light"/>
                <a:sym typeface="Raleway Light"/>
              </a:defRPr>
            </a:lvl1pPr>
            <a:lvl2pPr lvl="1" rtl="0">
              <a:spcBef>
                <a:spcPts val="0"/>
              </a:spcBef>
              <a:spcAft>
                <a:spcPts val="0"/>
              </a:spcAft>
              <a:buNone/>
              <a:defRPr>
                <a:solidFill>
                  <a:srgbClr val="FFFFFF"/>
                </a:solidFill>
                <a:latin typeface="Raleway"/>
                <a:ea typeface="Raleway"/>
                <a:cs typeface="Raleway"/>
                <a:sym typeface="Raleway"/>
              </a:defRPr>
            </a:lvl2pPr>
            <a:lvl3pPr lvl="2" rtl="0">
              <a:spcBef>
                <a:spcPts val="0"/>
              </a:spcBef>
              <a:spcAft>
                <a:spcPts val="0"/>
              </a:spcAft>
              <a:buNone/>
              <a:defRPr>
                <a:solidFill>
                  <a:srgbClr val="FFFFFF"/>
                </a:solidFill>
                <a:latin typeface="Raleway"/>
                <a:ea typeface="Raleway"/>
                <a:cs typeface="Raleway"/>
                <a:sym typeface="Raleway"/>
              </a:defRPr>
            </a:lvl3pPr>
            <a:lvl4pPr lvl="3" rtl="0">
              <a:spcBef>
                <a:spcPts val="0"/>
              </a:spcBef>
              <a:spcAft>
                <a:spcPts val="0"/>
              </a:spcAft>
              <a:buNone/>
              <a:defRPr>
                <a:solidFill>
                  <a:srgbClr val="FFFFFF"/>
                </a:solidFill>
                <a:latin typeface="Raleway"/>
                <a:ea typeface="Raleway"/>
                <a:cs typeface="Raleway"/>
                <a:sym typeface="Raleway"/>
              </a:defRPr>
            </a:lvl4pPr>
            <a:lvl5pPr lvl="4" rtl="0">
              <a:spcBef>
                <a:spcPts val="0"/>
              </a:spcBef>
              <a:spcAft>
                <a:spcPts val="0"/>
              </a:spcAft>
              <a:buNone/>
              <a:defRPr>
                <a:solidFill>
                  <a:srgbClr val="FFFFFF"/>
                </a:solidFill>
                <a:latin typeface="Raleway"/>
                <a:ea typeface="Raleway"/>
                <a:cs typeface="Raleway"/>
                <a:sym typeface="Raleway"/>
              </a:defRPr>
            </a:lvl5pPr>
            <a:lvl6pPr lvl="5" rtl="0">
              <a:spcBef>
                <a:spcPts val="0"/>
              </a:spcBef>
              <a:spcAft>
                <a:spcPts val="0"/>
              </a:spcAft>
              <a:buNone/>
              <a:defRPr>
                <a:solidFill>
                  <a:srgbClr val="FFFFFF"/>
                </a:solidFill>
                <a:latin typeface="Raleway"/>
                <a:ea typeface="Raleway"/>
                <a:cs typeface="Raleway"/>
                <a:sym typeface="Raleway"/>
              </a:defRPr>
            </a:lvl6pPr>
            <a:lvl7pPr lvl="6" rtl="0">
              <a:spcBef>
                <a:spcPts val="0"/>
              </a:spcBef>
              <a:spcAft>
                <a:spcPts val="0"/>
              </a:spcAft>
              <a:buNone/>
              <a:defRPr>
                <a:solidFill>
                  <a:srgbClr val="FFFFFF"/>
                </a:solidFill>
                <a:latin typeface="Raleway"/>
                <a:ea typeface="Raleway"/>
                <a:cs typeface="Raleway"/>
                <a:sym typeface="Raleway"/>
              </a:defRPr>
            </a:lvl7pPr>
            <a:lvl8pPr lvl="7" rtl="0">
              <a:spcBef>
                <a:spcPts val="0"/>
              </a:spcBef>
              <a:spcAft>
                <a:spcPts val="0"/>
              </a:spcAft>
              <a:buNone/>
              <a:defRPr>
                <a:solidFill>
                  <a:srgbClr val="FFFFFF"/>
                </a:solidFill>
                <a:latin typeface="Raleway"/>
                <a:ea typeface="Raleway"/>
                <a:cs typeface="Raleway"/>
                <a:sym typeface="Raleway"/>
              </a:defRPr>
            </a:lvl8pPr>
            <a:lvl9pPr lvl="8" rtl="0">
              <a:spcBef>
                <a:spcPts val="0"/>
              </a:spcBef>
              <a:spcAft>
                <a:spcPts val="0"/>
              </a:spcAft>
              <a:buNone/>
              <a:defRPr>
                <a:solidFill>
                  <a:srgbClr val="FFFFFF"/>
                </a:solidFill>
                <a:latin typeface="Raleway"/>
                <a:ea typeface="Raleway"/>
                <a:cs typeface="Raleway"/>
                <a:sym typeface="Raleway"/>
              </a:defRPr>
            </a:lvl9pPr>
          </a:lstStyle>
          <a:p/>
        </p:txBody>
      </p:sp>
      <p:sp>
        <p:nvSpPr>
          <p:cNvPr id="46" name="Google Shape;46;p8"/>
          <p:cNvSpPr txBox="1"/>
          <p:nvPr>
            <p:ph idx="2" type="body"/>
          </p:nvPr>
        </p:nvSpPr>
        <p:spPr>
          <a:xfrm>
            <a:off x="126000" y="1998600"/>
            <a:ext cx="4425900" cy="2802900"/>
          </a:xfrm>
          <a:prstGeom prst="rect">
            <a:avLst/>
          </a:prstGeom>
          <a:noFill/>
          <a:ln>
            <a:noFill/>
          </a:ln>
        </p:spPr>
        <p:txBody>
          <a:bodyPr anchorCtr="0" anchor="t" bIns="0" lIns="0" spcFirstLastPara="1" rIns="0" wrap="square" tIns="0">
            <a:noAutofit/>
          </a:bodyPr>
          <a:lstStyle>
            <a:lvl1pPr indent="-317500" lvl="0" marL="457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1pPr>
            <a:lvl2pPr indent="-317500" lvl="1" marL="914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2pPr>
            <a:lvl3pPr indent="-317500" lvl="2" marL="1371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3pPr>
            <a:lvl4pPr indent="-317500" lvl="3" marL="1828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4pPr>
            <a:lvl5pPr indent="-317500" lvl="4" marL="22860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5pPr>
            <a:lvl6pPr indent="-317500" lvl="5" marL="27432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6pPr>
            <a:lvl7pPr indent="-317500" lvl="6" marL="32004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7pPr>
            <a:lvl8pPr indent="-317500" lvl="7" marL="36576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8pPr>
            <a:lvl9pPr indent="-317500" lvl="8" marL="4114800" rtl="0">
              <a:spcBef>
                <a:spcPts val="0"/>
              </a:spcBef>
              <a:spcAft>
                <a:spcPts val="0"/>
              </a:spcAft>
              <a:buClr>
                <a:srgbClr val="3B424E"/>
              </a:buClr>
              <a:buSzPts val="1400"/>
              <a:buFont typeface="Raleway"/>
              <a:buChar char="■"/>
              <a:defRPr>
                <a:solidFill>
                  <a:srgbClr val="3B424E"/>
                </a:solidFill>
                <a:latin typeface="Raleway"/>
                <a:ea typeface="Raleway"/>
                <a:cs typeface="Raleway"/>
                <a:sym typeface="Raleway"/>
              </a:defRPr>
            </a:lvl9pPr>
          </a:lstStyle>
          <a:p/>
        </p:txBody>
      </p:sp>
      <p:sp>
        <p:nvSpPr>
          <p:cNvPr id="47" name="Google Shape;47;p8"/>
          <p:cNvSpPr txBox="1"/>
          <p:nvPr>
            <p:ph idx="3" type="title"/>
          </p:nvPr>
        </p:nvSpPr>
        <p:spPr>
          <a:xfrm>
            <a:off x="126815" y="1009050"/>
            <a:ext cx="4425900" cy="5313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sz="3600">
                <a:solidFill>
                  <a:srgbClr val="F76C6C"/>
                </a:solidFill>
                <a:latin typeface="Varela Round"/>
                <a:ea typeface="Varela Round"/>
                <a:cs typeface="Varela Round"/>
                <a:sym typeface="Varela Round"/>
              </a:defRPr>
            </a:lvl1pPr>
            <a:lvl2pPr lvl="1" rtl="0">
              <a:spcBef>
                <a:spcPts val="0"/>
              </a:spcBef>
              <a:spcAft>
                <a:spcPts val="0"/>
              </a:spcAft>
              <a:buNone/>
              <a:defRPr>
                <a:latin typeface="Varela Round"/>
                <a:ea typeface="Varela Round"/>
                <a:cs typeface="Varela Round"/>
                <a:sym typeface="Varela Round"/>
              </a:defRPr>
            </a:lvl2pPr>
            <a:lvl3pPr lvl="2" rtl="0">
              <a:spcBef>
                <a:spcPts val="0"/>
              </a:spcBef>
              <a:spcAft>
                <a:spcPts val="0"/>
              </a:spcAft>
              <a:buNone/>
              <a:defRPr>
                <a:latin typeface="Varela Round"/>
                <a:ea typeface="Varela Round"/>
                <a:cs typeface="Varela Round"/>
                <a:sym typeface="Varela Round"/>
              </a:defRPr>
            </a:lvl3pPr>
            <a:lvl4pPr lvl="3" rtl="0">
              <a:spcBef>
                <a:spcPts val="0"/>
              </a:spcBef>
              <a:spcAft>
                <a:spcPts val="0"/>
              </a:spcAft>
              <a:buNone/>
              <a:defRPr>
                <a:latin typeface="Varela Round"/>
                <a:ea typeface="Varela Round"/>
                <a:cs typeface="Varela Round"/>
                <a:sym typeface="Varela Round"/>
              </a:defRPr>
            </a:lvl4pPr>
            <a:lvl5pPr lvl="4" rtl="0">
              <a:spcBef>
                <a:spcPts val="0"/>
              </a:spcBef>
              <a:spcAft>
                <a:spcPts val="0"/>
              </a:spcAft>
              <a:buNone/>
              <a:defRPr>
                <a:latin typeface="Varela Round"/>
                <a:ea typeface="Varela Round"/>
                <a:cs typeface="Varela Round"/>
                <a:sym typeface="Varela Round"/>
              </a:defRPr>
            </a:lvl5pPr>
            <a:lvl6pPr lvl="5" rtl="0">
              <a:spcBef>
                <a:spcPts val="0"/>
              </a:spcBef>
              <a:spcAft>
                <a:spcPts val="0"/>
              </a:spcAft>
              <a:buNone/>
              <a:defRPr>
                <a:latin typeface="Varela Round"/>
                <a:ea typeface="Varela Round"/>
                <a:cs typeface="Varela Round"/>
                <a:sym typeface="Varela Round"/>
              </a:defRPr>
            </a:lvl6pPr>
            <a:lvl7pPr lvl="6" rtl="0">
              <a:spcBef>
                <a:spcPts val="0"/>
              </a:spcBef>
              <a:spcAft>
                <a:spcPts val="0"/>
              </a:spcAft>
              <a:buNone/>
              <a:defRPr>
                <a:latin typeface="Varela Round"/>
                <a:ea typeface="Varela Round"/>
                <a:cs typeface="Varela Round"/>
                <a:sym typeface="Varela Round"/>
              </a:defRPr>
            </a:lvl7pPr>
            <a:lvl8pPr lvl="7" rtl="0">
              <a:spcBef>
                <a:spcPts val="0"/>
              </a:spcBef>
              <a:spcAft>
                <a:spcPts val="0"/>
              </a:spcAft>
              <a:buNone/>
              <a:defRPr>
                <a:latin typeface="Varela Round"/>
                <a:ea typeface="Varela Round"/>
                <a:cs typeface="Varela Round"/>
                <a:sym typeface="Varela Round"/>
              </a:defRPr>
            </a:lvl8pPr>
            <a:lvl9pPr lvl="8" rtl="0">
              <a:spcBef>
                <a:spcPts val="0"/>
              </a:spcBef>
              <a:spcAft>
                <a:spcPts val="0"/>
              </a:spcAft>
              <a:buNone/>
              <a:defRPr>
                <a:latin typeface="Varela Round"/>
                <a:ea typeface="Varela Round"/>
                <a:cs typeface="Varela Round"/>
                <a:sym typeface="Varela Round"/>
              </a:defRPr>
            </a:lvl9pPr>
          </a:lstStyle>
          <a:p/>
        </p:txBody>
      </p:sp>
      <p:sp>
        <p:nvSpPr>
          <p:cNvPr id="48" name="Google Shape;48;p8"/>
          <p:cNvSpPr txBox="1"/>
          <p:nvPr>
            <p:ph idx="4" type="subTitle"/>
          </p:nvPr>
        </p:nvSpPr>
        <p:spPr>
          <a:xfrm>
            <a:off x="126815" y="1719575"/>
            <a:ext cx="4425300" cy="393600"/>
          </a:xfrm>
          <a:prstGeom prst="rect">
            <a:avLst/>
          </a:prstGeom>
          <a:noFill/>
          <a:ln>
            <a:noFill/>
          </a:ln>
        </p:spPr>
        <p:txBody>
          <a:bodyPr anchorCtr="0" anchor="t" bIns="0" lIns="0" spcFirstLastPara="1" rIns="0" wrap="square" tIns="0">
            <a:noAutofit/>
          </a:bodyPr>
          <a:lstStyle>
            <a:lvl1pPr lvl="0" rtl="0">
              <a:spcBef>
                <a:spcPts val="0"/>
              </a:spcBef>
              <a:spcAft>
                <a:spcPts val="0"/>
              </a:spcAft>
              <a:buNone/>
              <a:defRPr b="1">
                <a:solidFill>
                  <a:srgbClr val="F76C6C"/>
                </a:solidFill>
                <a:latin typeface="Raleway"/>
                <a:ea typeface="Raleway"/>
                <a:cs typeface="Raleway"/>
                <a:sym typeface="Raleway"/>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pic>
        <p:nvPicPr>
          <p:cNvPr id="49" name="Google Shape;49;p8"/>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
        <p:nvSpPr>
          <p:cNvPr id="50" name="Google Shape;50;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solidFill>
                  <a:srgbClr val="3B424E"/>
                </a:solidFill>
                <a:latin typeface="Raleway"/>
                <a:ea typeface="Raleway"/>
                <a:cs typeface="Raleway"/>
                <a:sym typeface="Raleway"/>
              </a:defRPr>
            </a:lvl1pPr>
            <a:lvl2pPr lvl="1">
              <a:buNone/>
              <a:defRPr>
                <a:solidFill>
                  <a:srgbClr val="3B424E"/>
                </a:solidFill>
                <a:latin typeface="Raleway"/>
                <a:ea typeface="Raleway"/>
                <a:cs typeface="Raleway"/>
                <a:sym typeface="Raleway"/>
              </a:defRPr>
            </a:lvl2pPr>
            <a:lvl3pPr lvl="2">
              <a:buNone/>
              <a:defRPr>
                <a:solidFill>
                  <a:srgbClr val="3B424E"/>
                </a:solidFill>
                <a:latin typeface="Raleway"/>
                <a:ea typeface="Raleway"/>
                <a:cs typeface="Raleway"/>
                <a:sym typeface="Raleway"/>
              </a:defRPr>
            </a:lvl3pPr>
            <a:lvl4pPr lvl="3">
              <a:buNone/>
              <a:defRPr>
                <a:solidFill>
                  <a:srgbClr val="3B424E"/>
                </a:solidFill>
                <a:latin typeface="Raleway"/>
                <a:ea typeface="Raleway"/>
                <a:cs typeface="Raleway"/>
                <a:sym typeface="Raleway"/>
              </a:defRPr>
            </a:lvl4pPr>
            <a:lvl5pPr lvl="4">
              <a:buNone/>
              <a:defRPr>
                <a:solidFill>
                  <a:srgbClr val="3B424E"/>
                </a:solidFill>
                <a:latin typeface="Raleway"/>
                <a:ea typeface="Raleway"/>
                <a:cs typeface="Raleway"/>
                <a:sym typeface="Raleway"/>
              </a:defRPr>
            </a:lvl5pPr>
            <a:lvl6pPr lvl="5">
              <a:buNone/>
              <a:defRPr>
                <a:solidFill>
                  <a:srgbClr val="3B424E"/>
                </a:solidFill>
                <a:latin typeface="Raleway"/>
                <a:ea typeface="Raleway"/>
                <a:cs typeface="Raleway"/>
                <a:sym typeface="Raleway"/>
              </a:defRPr>
            </a:lvl6pPr>
            <a:lvl7pPr lvl="6">
              <a:buNone/>
              <a:defRPr>
                <a:solidFill>
                  <a:srgbClr val="3B424E"/>
                </a:solidFill>
                <a:latin typeface="Raleway"/>
                <a:ea typeface="Raleway"/>
                <a:cs typeface="Raleway"/>
                <a:sym typeface="Raleway"/>
              </a:defRPr>
            </a:lvl7pPr>
            <a:lvl8pPr lvl="7">
              <a:buNone/>
              <a:defRPr>
                <a:solidFill>
                  <a:srgbClr val="3B424E"/>
                </a:solidFill>
                <a:latin typeface="Raleway"/>
                <a:ea typeface="Raleway"/>
                <a:cs typeface="Raleway"/>
                <a:sym typeface="Raleway"/>
              </a:defRPr>
            </a:lvl8pPr>
            <a:lvl9pPr lvl="8">
              <a:buNone/>
              <a:defRPr>
                <a:solidFill>
                  <a:srgbClr val="3B424E"/>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Colored with Patern">
  <p:cSld name="ONE_COLUMN_TEXT_2_1_1">
    <p:bg>
      <p:bgPr>
        <a:solidFill>
          <a:srgbClr val="F76C6C"/>
        </a:solidFill>
      </p:bgPr>
    </p:bg>
    <p:spTree>
      <p:nvGrpSpPr>
        <p:cNvPr id="51" name="Shape 51"/>
        <p:cNvGrpSpPr/>
        <p:nvPr/>
      </p:nvGrpSpPr>
      <p:grpSpPr>
        <a:xfrm>
          <a:off x="0" y="0"/>
          <a:ext cx="0" cy="0"/>
          <a:chOff x="0" y="0"/>
          <a:chExt cx="0" cy="0"/>
        </a:xfrm>
      </p:grpSpPr>
      <p:pic>
        <p:nvPicPr>
          <p:cNvPr id="52" name="Google Shape;52;p9"/>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pic>
        <p:nvPicPr>
          <p:cNvPr id="53" name="Google Shape;53;p9"/>
          <p:cNvPicPr preferRelativeResize="0"/>
          <p:nvPr/>
        </p:nvPicPr>
        <p:blipFill>
          <a:blip r:embed="rId3">
            <a:alphaModFix/>
          </a:blip>
          <a:stretch>
            <a:fillRect/>
          </a:stretch>
        </p:blipFill>
        <p:spPr>
          <a:xfrm>
            <a:off x="2771637" y="1"/>
            <a:ext cx="6372362" cy="5171325"/>
          </a:xfrm>
          <a:prstGeom prst="rect">
            <a:avLst/>
          </a:prstGeom>
          <a:noFill/>
          <a:ln>
            <a:noFill/>
          </a:ln>
        </p:spPr>
      </p:pic>
      <p:sp>
        <p:nvSpPr>
          <p:cNvPr id="54" name="Google Shape;54;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pty Colored">
  <p:cSld name="ONE_COLUMN_TEXT_2_1_1_2">
    <p:bg>
      <p:bgPr>
        <a:solidFill>
          <a:srgbClr val="F76C6C"/>
        </a:solidFill>
      </p:bgPr>
    </p:bg>
    <p:spTree>
      <p:nvGrpSpPr>
        <p:cNvPr id="55" name="Shape 55"/>
        <p:cNvGrpSpPr/>
        <p:nvPr/>
      </p:nvGrpSpPr>
      <p:grpSpPr>
        <a:xfrm>
          <a:off x="0" y="0"/>
          <a:ext cx="0" cy="0"/>
          <a:chOff x="0" y="0"/>
          <a:chExt cx="0" cy="0"/>
        </a:xfrm>
      </p:grpSpPr>
      <p:pic>
        <p:nvPicPr>
          <p:cNvPr id="56" name="Google Shape;56;p10"/>
          <p:cNvPicPr preferRelativeResize="0"/>
          <p:nvPr/>
        </p:nvPicPr>
        <p:blipFill rotWithShape="1">
          <a:blip r:embed="rId2">
            <a:alphaModFix/>
          </a:blip>
          <a:srcRect b="0" l="0" r="51271" t="0"/>
          <a:stretch/>
        </p:blipFill>
        <p:spPr>
          <a:xfrm>
            <a:off x="126000" y="127800"/>
            <a:ext cx="686432" cy="486000"/>
          </a:xfrm>
          <a:prstGeom prst="rect">
            <a:avLst/>
          </a:prstGeom>
          <a:noFill/>
          <a:ln>
            <a:noFill/>
          </a:ln>
        </p:spPr>
      </p:pic>
      <p:sp>
        <p:nvSpPr>
          <p:cNvPr id="57" name="Google Shape;57;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5"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tx1"/>
                </a:solidFill>
              </a:defRPr>
            </a:lvl1pPr>
            <a:lvl2pPr lvl="1" algn="r">
              <a:buNone/>
              <a:defRPr sz="1300">
                <a:solidFill>
                  <a:schemeClr val="tx1"/>
                </a:solidFill>
              </a:defRPr>
            </a:lvl2pPr>
            <a:lvl3pPr lvl="2" algn="r">
              <a:buNone/>
              <a:defRPr sz="1300">
                <a:solidFill>
                  <a:schemeClr val="tx1"/>
                </a:solidFill>
              </a:defRPr>
            </a:lvl3pPr>
            <a:lvl4pPr lvl="3" algn="r">
              <a:buNone/>
              <a:defRPr sz="1300">
                <a:solidFill>
                  <a:schemeClr val="tx1"/>
                </a:solidFill>
              </a:defRPr>
            </a:lvl4pPr>
            <a:lvl5pPr lvl="4" algn="r">
              <a:buNone/>
              <a:defRPr sz="1300">
                <a:solidFill>
                  <a:schemeClr val="tx1"/>
                </a:solidFill>
              </a:defRPr>
            </a:lvl5pPr>
            <a:lvl6pPr lvl="5" algn="r">
              <a:buNone/>
              <a:defRPr sz="1300">
                <a:solidFill>
                  <a:schemeClr val="tx1"/>
                </a:solidFill>
              </a:defRPr>
            </a:lvl6pPr>
            <a:lvl7pPr lvl="6" algn="r">
              <a:buNone/>
              <a:defRPr sz="1300">
                <a:solidFill>
                  <a:schemeClr val="tx1"/>
                </a:solidFill>
              </a:defRPr>
            </a:lvl7pPr>
            <a:lvl8pPr lvl="7" algn="r">
              <a:buNone/>
              <a:defRPr sz="1300">
                <a:solidFill>
                  <a:schemeClr val="tx1"/>
                </a:solidFill>
              </a:defRPr>
            </a:lvl8pPr>
            <a:lvl9pPr lvl="8" algn="r">
              <a:buNone/>
              <a:defRPr sz="1300">
                <a:solidFill>
                  <a:schemeClr val="tx1"/>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hyperlink" Target="https://www.ssi.gouv.fr/administration/management-du-risque/la-methode-ebios-risk-manager/"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hyperlink" Target="https://fr.wikipedia.org/wiki/Hame%C3%A7onnage" TargetMode="External"/><Relationship Id="rId4" Type="http://schemas.openxmlformats.org/officeDocument/2006/relationships/hyperlink" Target="https://fr.wikipedia.org/wiki/Spear_phish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hyperlink" Target="http://itsa.tra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hyperlink" Target="https://fr.wikipedia.org/wiki/Virus_informatique" TargetMode="External"/><Relationship Id="rId4" Type="http://schemas.openxmlformats.org/officeDocument/2006/relationships/hyperlink" Target="https://fr.wikipedia.org/wiki/Ver_informatique" TargetMode="External"/><Relationship Id="rId9" Type="http://schemas.openxmlformats.org/officeDocument/2006/relationships/hyperlink" Target="https://en.wikipedia.org/wiki/Keystroke_logging" TargetMode="External"/><Relationship Id="rId5" Type="http://schemas.openxmlformats.org/officeDocument/2006/relationships/hyperlink" Target="https://fr.wikipedia.org/wiki/Bombe_logique" TargetMode="External"/><Relationship Id="rId6" Type="http://schemas.openxmlformats.org/officeDocument/2006/relationships/hyperlink" Target="https://fr.wikipedia.org/wiki/Wiper" TargetMode="External"/><Relationship Id="rId7" Type="http://schemas.openxmlformats.org/officeDocument/2006/relationships/hyperlink" Target="https://fr.wikipedia.org/wiki/Ran%C3%A7ongiciel" TargetMode="External"/><Relationship Id="rId8" Type="http://schemas.openxmlformats.org/officeDocument/2006/relationships/hyperlink" Target="https://fr.wikipedia.org/wiki/Cheval_de_Troie_(informatique)" TargetMode="External"/><Relationship Id="rId11" Type="http://schemas.openxmlformats.org/officeDocument/2006/relationships/hyperlink" Target="https://fr.wikipedia.org/wiki/Logiciel_espion" TargetMode="External"/><Relationship Id="rId10" Type="http://schemas.openxmlformats.org/officeDocument/2006/relationships/hyperlink" Target="https://fr.wikipedia.org/wiki/Porte_d%C3%A9rob%C3%A9e" TargetMode="External"/><Relationship Id="rId13" Type="http://schemas.openxmlformats.org/officeDocument/2006/relationships/hyperlink" Target="https://fr.wikipedia.org/wiki/Botnet" TargetMode="External"/><Relationship Id="rId12" Type="http://schemas.openxmlformats.org/officeDocument/2006/relationships/hyperlink" Target="https://fr.wikipedia.org/wiki/Bot_informatique#Utilisation_malveillant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 Id="rId3" Type="http://schemas.openxmlformats.org/officeDocument/2006/relationships/hyperlink" Target="https://fr.wikipedia.org/wiki/Principe_de_moindre_privil%C3%A8ge"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hyperlink" Target="https://fr.wikipedia.org/wiki/Liste_des_mots_de_passe_les_plus_courant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 Id="rId3" Type="http://schemas.openxmlformats.org/officeDocument/2006/relationships/slide" Target="/ppt/slides/slide4.xml"/><Relationship Id="rId4" Type="http://schemas.openxmlformats.org/officeDocument/2006/relationships/slide" Target="/ppt/slides/slide9.xml"/><Relationship Id="rId5" Type="http://schemas.openxmlformats.org/officeDocument/2006/relationships/slide" Target="/ppt/slides/slide13.xml"/><Relationship Id="rId6" Type="http://schemas.openxmlformats.org/officeDocument/2006/relationships/slide" Target="/ppt/slides/slide18.xml"/><Relationship Id="rId7" Type="http://schemas.openxmlformats.org/officeDocument/2006/relationships/slide" Target="/ppt/slides/slide2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hyperlink" Target="https://fr.wikipedia.org/wiki/Rainbow_tabl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 Id="rId3" Type="http://schemas.openxmlformats.org/officeDocument/2006/relationships/hyperlink" Target="https://www.openwall.com/yescrypt/" TargetMode="External"/><Relationship Id="rId4" Type="http://schemas.openxmlformats.org/officeDocument/2006/relationships/hyperlink" Target="https://fr.wikipedia.org/wiki/Scrypt" TargetMode="External"/><Relationship Id="rId5" Type="http://schemas.openxmlformats.org/officeDocument/2006/relationships/hyperlink" Target="https://fr.wikipedia.org/wiki/Bcrypt" TargetMode="External"/><Relationship Id="rId6" Type="http://schemas.openxmlformats.org/officeDocument/2006/relationships/hyperlink" Target="https://fr.wikipedia.org/wiki/Argon2"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 Id="rId3" Type="http://schemas.openxmlformats.org/officeDocument/2006/relationships/hyperlink" Target="https://fr.wikipedia.org/wiki/Gestionnaire_de_mots_de_pass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fr.wikipedia.org/wiki/Syst%C3%A8me_d%27informa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hyperlink" Target="https://securid.novaclic.com/securite-internet/les-criteres-de-classification-de-l%E2%80%99information-dicp.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1835550" y="1598450"/>
            <a:ext cx="5472900" cy="1568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fr"/>
              <a:t>Introduction à la cybersécurité</a:t>
            </a:r>
            <a:endParaRPr/>
          </a:p>
        </p:txBody>
      </p:sp>
      <p:sp>
        <p:nvSpPr>
          <p:cNvPr id="139" name="Google Shape;139;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40" name="Google Shape;140;p26"/>
          <p:cNvSpPr txBox="1"/>
          <p:nvPr/>
        </p:nvSpPr>
        <p:spPr>
          <a:xfrm>
            <a:off x="0" y="3225675"/>
            <a:ext cx="9144000" cy="634200"/>
          </a:xfrm>
          <a:prstGeom prst="rect">
            <a:avLst/>
          </a:prstGeom>
          <a:noFill/>
          <a:ln>
            <a:noFill/>
          </a:ln>
        </p:spPr>
        <p:txBody>
          <a:bodyPr anchorCtr="0" anchor="t" bIns="90000" lIns="91425" spcFirstLastPara="1" rIns="91425" wrap="square" tIns="91425">
            <a:noAutofit/>
          </a:bodyPr>
          <a:lstStyle/>
          <a:p>
            <a:pPr indent="0" lvl="0" marL="0" rtl="0" algn="ctr">
              <a:spcBef>
                <a:spcPts val="0"/>
              </a:spcBef>
              <a:spcAft>
                <a:spcPts val="0"/>
              </a:spcAft>
              <a:buNone/>
            </a:pPr>
            <a:r>
              <a:t/>
            </a:r>
            <a:endParaRPr sz="1800">
              <a:solidFill>
                <a:srgbClr val="FFFFFF"/>
              </a:solidFill>
              <a:latin typeface="Raleway"/>
              <a:ea typeface="Raleway"/>
              <a:cs typeface="Raleway"/>
              <a:sym typeface="Ralew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trous de sécurité</a:t>
            </a:r>
            <a:endParaRPr/>
          </a:p>
        </p:txBody>
      </p:sp>
      <p:sp>
        <p:nvSpPr>
          <p:cNvPr id="208" name="Google Shape;208;p35"/>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Analyse de risques :</a:t>
            </a:r>
            <a:endParaRPr sz="1800"/>
          </a:p>
          <a:p>
            <a:pPr indent="-342900" lvl="0" marL="457200" rtl="0" algn="l">
              <a:lnSpc>
                <a:spcPct val="115000"/>
              </a:lnSpc>
              <a:spcBef>
                <a:spcPts val="0"/>
              </a:spcBef>
              <a:spcAft>
                <a:spcPts val="0"/>
              </a:spcAft>
              <a:buSzPts val="1800"/>
              <a:buChar char="-"/>
            </a:pPr>
            <a:r>
              <a:rPr b="1" lang="fr" sz="1800"/>
              <a:t>Vulnérabilité</a:t>
            </a:r>
            <a:r>
              <a:rPr lang="fr" sz="1800"/>
              <a:t> : faiblesse de conception, réalisation, installation, configuration ou utilisation</a:t>
            </a:r>
            <a:endParaRPr sz="1800"/>
          </a:p>
          <a:p>
            <a:pPr indent="-342900" lvl="0" marL="457200" rtl="0" algn="l">
              <a:lnSpc>
                <a:spcPct val="115000"/>
              </a:lnSpc>
              <a:spcBef>
                <a:spcPts val="0"/>
              </a:spcBef>
              <a:spcAft>
                <a:spcPts val="0"/>
              </a:spcAft>
              <a:buSzPts val="1800"/>
              <a:buChar char="-"/>
            </a:pPr>
            <a:r>
              <a:rPr b="1" lang="fr" sz="1800"/>
              <a:t>Menace</a:t>
            </a:r>
            <a:r>
              <a:rPr lang="fr" sz="1800"/>
              <a:t> : cause potentielle d'un dommage sur </a:t>
            </a:r>
            <a:r>
              <a:rPr i="1" lang="fr" sz="1800"/>
              <a:t>tous</a:t>
            </a:r>
            <a:r>
              <a:rPr lang="fr" sz="1800"/>
              <a:t> les </a:t>
            </a:r>
            <a:r>
              <a:rPr lang="fr" sz="1800"/>
              <a:t>éléments du SI.</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b="1" lang="fr" sz="1800"/>
              <a:t>Attaque</a:t>
            </a:r>
            <a:r>
              <a:rPr lang="fr" sz="1800"/>
              <a:t> : action malveillante, concrétisation d'une menace exploitant une vulnérabilité</a:t>
            </a:r>
            <a:endParaRPr sz="1800"/>
          </a:p>
        </p:txBody>
      </p:sp>
      <p:sp>
        <p:nvSpPr>
          <p:cNvPr id="209" name="Google Shape;209;p35"/>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menaces</a:t>
            </a:r>
            <a:endParaRPr/>
          </a:p>
        </p:txBody>
      </p:sp>
      <p:sp>
        <p:nvSpPr>
          <p:cNvPr id="210" name="Google Shape;210;p35"/>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Vulnérabilité</a:t>
            </a:r>
            <a:endParaRPr sz="3700"/>
          </a:p>
        </p:txBody>
      </p:sp>
      <p:sp>
        <p:nvSpPr>
          <p:cNvPr id="211" name="Google Shape;211;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Traiter les vulnérabilités</a:t>
            </a:r>
            <a:endParaRPr/>
          </a:p>
        </p:txBody>
      </p:sp>
      <p:sp>
        <p:nvSpPr>
          <p:cNvPr id="217" name="Google Shape;217;p36"/>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Prévenir : éviter les vulnérabilités</a:t>
            </a:r>
            <a:endParaRPr sz="1800"/>
          </a:p>
          <a:p>
            <a:pPr indent="0" lvl="0" marL="0" rtl="0" algn="l">
              <a:lnSpc>
                <a:spcPct val="115000"/>
              </a:lnSpc>
              <a:spcBef>
                <a:spcPts val="0"/>
              </a:spcBef>
              <a:spcAft>
                <a:spcPts val="0"/>
              </a:spcAft>
              <a:buNone/>
            </a:pPr>
            <a:r>
              <a:rPr lang="fr" sz="1800"/>
              <a:t>Détecter : savoir si et quand une attaque à lieu</a:t>
            </a:r>
            <a:endParaRPr sz="1800"/>
          </a:p>
          <a:p>
            <a:pPr indent="0" lvl="0" marL="0" rtl="0" algn="l">
              <a:lnSpc>
                <a:spcPct val="115000"/>
              </a:lnSpc>
              <a:spcBef>
                <a:spcPts val="0"/>
              </a:spcBef>
              <a:spcAft>
                <a:spcPts val="0"/>
              </a:spcAft>
              <a:buNone/>
            </a:pPr>
            <a:r>
              <a:rPr lang="fr" sz="1800"/>
              <a:t>Réagir : décider de la réponse appropriée à l'attaque</a:t>
            </a:r>
            <a:endParaRPr sz="1800"/>
          </a:p>
          <a:p>
            <a:pPr indent="0" lvl="0" marL="0" rtl="0" algn="l">
              <a:lnSpc>
                <a:spcPct val="115000"/>
              </a:lnSpc>
              <a:spcBef>
                <a:spcPts val="0"/>
              </a:spcBef>
              <a:spcAft>
                <a:spcPts val="0"/>
              </a:spcAft>
              <a:buNone/>
            </a:pPr>
            <a:r>
              <a:rPr lang="fr" sz="1800"/>
              <a:t>Réparer : remettre le SI en état opérationnel</a:t>
            </a:r>
            <a:endParaRPr sz="1800"/>
          </a:p>
          <a:p>
            <a:pPr indent="0" lvl="0" marL="0" rtl="0" algn="l">
              <a:lnSpc>
                <a:spcPct val="115000"/>
              </a:lnSpc>
              <a:spcBef>
                <a:spcPts val="0"/>
              </a:spcBef>
              <a:spcAft>
                <a:spcPts val="0"/>
              </a:spcAft>
              <a:buNone/>
            </a:pPr>
            <a:r>
              <a:rPr lang="fr" sz="1800"/>
              <a:t>Faire évoluer la PSSI</a:t>
            </a:r>
            <a:endParaRPr sz="1800"/>
          </a:p>
        </p:txBody>
      </p:sp>
      <p:sp>
        <p:nvSpPr>
          <p:cNvPr id="218" name="Google Shape;218;p36"/>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menaces</a:t>
            </a:r>
            <a:endParaRPr/>
          </a:p>
        </p:txBody>
      </p:sp>
      <p:sp>
        <p:nvSpPr>
          <p:cNvPr id="219" name="Google Shape;219;p36"/>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Objectifs</a:t>
            </a:r>
            <a:endParaRPr sz="3700"/>
          </a:p>
        </p:txBody>
      </p:sp>
      <p:sp>
        <p:nvSpPr>
          <p:cNvPr id="220" name="Google Shape;220;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7"/>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Classement en fonction :</a:t>
            </a:r>
            <a:endParaRPr sz="1800"/>
          </a:p>
          <a:p>
            <a:pPr indent="-342900" lvl="0" marL="457200" rtl="0" algn="l">
              <a:lnSpc>
                <a:spcPct val="115000"/>
              </a:lnSpc>
              <a:spcBef>
                <a:spcPts val="0"/>
              </a:spcBef>
              <a:spcAft>
                <a:spcPts val="0"/>
              </a:spcAft>
              <a:buSzPts val="1800"/>
              <a:buChar char="-"/>
            </a:pPr>
            <a:r>
              <a:rPr lang="fr" sz="1800"/>
              <a:t>des sources (niveau de compétence/moyens, interne/externe, motivations…)</a:t>
            </a:r>
            <a:endParaRPr sz="1800"/>
          </a:p>
          <a:p>
            <a:pPr indent="-342900" lvl="0" marL="457200" rtl="0" algn="l">
              <a:lnSpc>
                <a:spcPct val="115000"/>
              </a:lnSpc>
              <a:spcBef>
                <a:spcPts val="0"/>
              </a:spcBef>
              <a:spcAft>
                <a:spcPts val="0"/>
              </a:spcAft>
              <a:buSzPts val="1800"/>
              <a:buChar char="-"/>
            </a:pPr>
            <a:r>
              <a:rPr lang="fr" sz="1800"/>
              <a:t>des cibles (logiciel, matériel, personnes…)</a:t>
            </a:r>
            <a:endParaRPr sz="1800"/>
          </a:p>
          <a:p>
            <a:pPr indent="-342900" lvl="0" marL="457200" rtl="0" algn="l">
              <a:lnSpc>
                <a:spcPct val="115000"/>
              </a:lnSpc>
              <a:spcBef>
                <a:spcPts val="0"/>
              </a:spcBef>
              <a:spcAft>
                <a:spcPts val="0"/>
              </a:spcAft>
              <a:buSzPts val="1800"/>
              <a:buChar char="-"/>
            </a:pPr>
            <a:r>
              <a:rPr lang="fr" sz="1800"/>
              <a:t>nature des atteintes</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Utilisation d'une méthodologie (ex. </a:t>
            </a:r>
            <a:r>
              <a:rPr lang="fr" sz="1800" u="sng">
                <a:solidFill>
                  <a:schemeClr val="hlink"/>
                </a:solidFill>
                <a:hlinkClick r:id="rId3"/>
              </a:rPr>
              <a:t>EBIOS RM</a:t>
            </a:r>
            <a:r>
              <a:rPr lang="fr" sz="1800"/>
              <a:t>)</a:t>
            </a:r>
            <a:endParaRPr sz="1800"/>
          </a:p>
        </p:txBody>
      </p:sp>
      <p:sp>
        <p:nvSpPr>
          <p:cNvPr id="226" name="Google Shape;226;p37"/>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Étudier les vulnérabilités</a:t>
            </a:r>
            <a:endParaRPr/>
          </a:p>
        </p:txBody>
      </p:sp>
      <p:sp>
        <p:nvSpPr>
          <p:cNvPr id="227" name="Google Shape;227;p37"/>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menaces</a:t>
            </a:r>
            <a:endParaRPr/>
          </a:p>
        </p:txBody>
      </p:sp>
      <p:sp>
        <p:nvSpPr>
          <p:cNvPr id="228" name="Google Shape;228;p37"/>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Étude des vulnérabilités</a:t>
            </a:r>
            <a:endParaRPr sz="3700"/>
          </a:p>
        </p:txBody>
      </p:sp>
      <p:sp>
        <p:nvSpPr>
          <p:cNvPr id="229" name="Google Shape;229;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1835550" y="17877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Ingénierie sociale</a:t>
            </a:r>
            <a:endParaRPr/>
          </a:p>
        </p:txBody>
      </p:sp>
      <p:sp>
        <p:nvSpPr>
          <p:cNvPr id="235" name="Google Shape;235;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236" name="Google Shape;236;p38"/>
          <p:cNvSpPr txBox="1"/>
          <p:nvPr/>
        </p:nvSpPr>
        <p:spPr>
          <a:xfrm>
            <a:off x="0" y="3225675"/>
            <a:ext cx="9144000" cy="634200"/>
          </a:xfrm>
          <a:prstGeom prst="rect">
            <a:avLst/>
          </a:prstGeom>
          <a:noFill/>
          <a:ln>
            <a:noFill/>
          </a:ln>
        </p:spPr>
        <p:txBody>
          <a:bodyPr anchorCtr="0" anchor="t" bIns="90000" lIns="91425" spcFirstLastPara="1" rIns="91425" wrap="square" tIns="91425">
            <a:noAutofit/>
          </a:bodyPr>
          <a:lstStyle/>
          <a:p>
            <a:pPr indent="0" lvl="0" marL="0" rtl="0" algn="ctr">
              <a:spcBef>
                <a:spcPts val="0"/>
              </a:spcBef>
              <a:spcAft>
                <a:spcPts val="0"/>
              </a:spcAft>
              <a:buNone/>
            </a:pPr>
            <a:r>
              <a:t/>
            </a:r>
            <a:endParaRPr sz="1800">
              <a:solidFill>
                <a:srgbClr val="FFFFFF"/>
              </a:solidFill>
              <a:latin typeface="Raleway"/>
              <a:ea typeface="Raleway"/>
              <a:cs typeface="Raleway"/>
              <a:sym typeface="Raleway"/>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Viser les utilisateurs</a:t>
            </a:r>
            <a:endParaRPr/>
          </a:p>
        </p:txBody>
      </p:sp>
      <p:sp>
        <p:nvSpPr>
          <p:cNvPr id="242" name="Google Shape;242;p39"/>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Ingénierie sociale (</a:t>
            </a:r>
            <a:r>
              <a:rPr i="1" lang="fr" sz="1800"/>
              <a:t>Social Engineering</a:t>
            </a:r>
            <a:r>
              <a:rPr lang="fr" sz="1800"/>
              <a:t>) consiste à influen</a:t>
            </a:r>
            <a:r>
              <a:rPr lang="fr" sz="1800"/>
              <a:t>cer des utilisateurs légitimes pour qu'ils agissent dans l'intérêt du cybercriminel.</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Via téléphone, e-mail, réseaux sociaux…</a:t>
            </a:r>
            <a:endParaRPr sz="1800"/>
          </a:p>
        </p:txBody>
      </p:sp>
      <p:sp>
        <p:nvSpPr>
          <p:cNvPr id="243" name="Google Shape;243;p39"/>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Ingénierie sociale</a:t>
            </a:r>
            <a:endParaRPr/>
          </a:p>
        </p:txBody>
      </p:sp>
      <p:sp>
        <p:nvSpPr>
          <p:cNvPr id="244" name="Google Shape;244;p39"/>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Définition</a:t>
            </a:r>
            <a:endParaRPr sz="3700"/>
          </a:p>
        </p:txBody>
      </p:sp>
      <p:sp>
        <p:nvSpPr>
          <p:cNvPr id="245" name="Google Shape;245;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0"/>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La pêche au chalut</a:t>
            </a:r>
            <a:endParaRPr/>
          </a:p>
        </p:txBody>
      </p:sp>
      <p:sp>
        <p:nvSpPr>
          <p:cNvPr id="251" name="Google Shape;251;p40"/>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Le </a:t>
            </a:r>
            <a:r>
              <a:rPr lang="fr" sz="1800" u="sng">
                <a:solidFill>
                  <a:schemeClr val="hlink"/>
                </a:solidFill>
                <a:hlinkClick r:id="rId3"/>
              </a:rPr>
              <a:t>hameçonnage</a:t>
            </a:r>
            <a:r>
              <a:rPr lang="fr" sz="1800"/>
              <a:t> (</a:t>
            </a:r>
            <a:r>
              <a:rPr i="1" lang="fr" sz="1800"/>
              <a:t>phishing</a:t>
            </a:r>
            <a:r>
              <a:rPr lang="fr" sz="1800"/>
              <a:t>) consiste à mimer un site web (ou mail) légitime pour tenter d'obtenir des informations sensibles (identifiants et mots de passe, numéro CB…)</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En général, il prend la forme d'</a:t>
            </a:r>
            <a:r>
              <a:rPr lang="fr" sz="1800"/>
              <a:t>attaque "de masse", mais le phishing ciblé existe aussi, appelé </a:t>
            </a:r>
            <a:r>
              <a:rPr lang="fr" sz="1800" u="sng">
                <a:solidFill>
                  <a:schemeClr val="hlink"/>
                </a:solidFill>
                <a:hlinkClick r:id="rId4"/>
              </a:rPr>
              <a:t>harponnage</a:t>
            </a:r>
            <a:r>
              <a:rPr lang="fr" sz="1800"/>
              <a:t> (</a:t>
            </a:r>
            <a:r>
              <a:rPr i="1" lang="fr" sz="1800"/>
              <a:t>Spear phishing</a:t>
            </a:r>
            <a:r>
              <a:rPr lang="fr" sz="1800"/>
              <a:t>)</a:t>
            </a:r>
            <a:endParaRPr sz="1800"/>
          </a:p>
        </p:txBody>
      </p:sp>
      <p:sp>
        <p:nvSpPr>
          <p:cNvPr id="252" name="Google Shape;252;p40"/>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Ingénierie sociale</a:t>
            </a:r>
            <a:endParaRPr/>
          </a:p>
        </p:txBody>
      </p:sp>
      <p:sp>
        <p:nvSpPr>
          <p:cNvPr id="253" name="Google Shape;253;p40"/>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Le Hameçonnage</a:t>
            </a:r>
            <a:endParaRPr sz="3700"/>
          </a:p>
        </p:txBody>
      </p:sp>
      <p:sp>
        <p:nvSpPr>
          <p:cNvPr id="254" name="Google Shape;254;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260" name="Google Shape;260;p41"/>
          <p:cNvSpPr txBox="1"/>
          <p:nvPr/>
        </p:nvSpPr>
        <p:spPr>
          <a:xfrm>
            <a:off x="738675" y="2310150"/>
            <a:ext cx="7983000" cy="5232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fr" sz="2200">
                <a:latin typeface="Raleway"/>
                <a:ea typeface="Raleway"/>
                <a:cs typeface="Raleway"/>
                <a:sym typeface="Raleway"/>
              </a:rPr>
              <a:t>Prévenir l'ingénierie sociale ?</a:t>
            </a:r>
            <a:endParaRPr sz="2200">
              <a:latin typeface="Raleway"/>
              <a:ea typeface="Raleway"/>
              <a:cs typeface="Raleway"/>
              <a:sym typeface="Raleway"/>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2"/>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Des utilisateurs éclairés</a:t>
            </a:r>
            <a:endParaRPr/>
          </a:p>
        </p:txBody>
      </p:sp>
      <p:sp>
        <p:nvSpPr>
          <p:cNvPr id="266" name="Google Shape;266;p42"/>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Formation et sensibilisation des utilisateurs (tous !)</a:t>
            </a:r>
            <a:endParaRPr sz="1800"/>
          </a:p>
          <a:p>
            <a:pPr indent="-342900" lvl="0" marL="457200" rtl="0" algn="l">
              <a:lnSpc>
                <a:spcPct val="115000"/>
              </a:lnSpc>
              <a:spcBef>
                <a:spcPts val="0"/>
              </a:spcBef>
              <a:spcAft>
                <a:spcPts val="0"/>
              </a:spcAft>
              <a:buSzPts val="1800"/>
              <a:buChar char="-"/>
            </a:pPr>
            <a:r>
              <a:rPr lang="fr" sz="1800"/>
              <a:t>Vérifier les URL avant connexion </a:t>
            </a:r>
            <a:r>
              <a:rPr lang="fr" sz="1800" u="sng">
                <a:solidFill>
                  <a:schemeClr val="hlink"/>
                </a:solidFill>
                <a:hlinkClick r:id="rId3"/>
              </a:rPr>
              <a:t>https://mabanque.com</a:t>
            </a:r>
            <a:endParaRPr sz="1800"/>
          </a:p>
          <a:p>
            <a:pPr indent="-342900" lvl="0" marL="457200" rtl="0" algn="l">
              <a:lnSpc>
                <a:spcPct val="115000"/>
              </a:lnSpc>
              <a:spcBef>
                <a:spcPts val="0"/>
              </a:spcBef>
              <a:spcAft>
                <a:spcPts val="0"/>
              </a:spcAft>
              <a:buSzPts val="1800"/>
              <a:buChar char="-"/>
            </a:pPr>
            <a:r>
              <a:rPr lang="fr" sz="1800"/>
              <a:t>Vérifier les métadonnées</a:t>
            </a:r>
            <a:endParaRPr sz="1800"/>
          </a:p>
          <a:p>
            <a:pPr indent="-342900" lvl="0" marL="457200" rtl="0" algn="l">
              <a:lnSpc>
                <a:spcPct val="115000"/>
              </a:lnSpc>
              <a:spcBef>
                <a:spcPts val="0"/>
              </a:spcBef>
              <a:spcAft>
                <a:spcPts val="0"/>
              </a:spcAft>
              <a:buSzPts val="1800"/>
              <a:buChar char="-"/>
            </a:pPr>
            <a:r>
              <a:rPr lang="fr" sz="1800"/>
              <a:t>Adopter un regard critique et vérifier les sources</a:t>
            </a:r>
            <a:endParaRPr sz="1800"/>
          </a:p>
          <a:p>
            <a:pPr indent="0" lvl="0" marL="0" rtl="0" algn="l">
              <a:lnSpc>
                <a:spcPct val="115000"/>
              </a:lnSpc>
              <a:spcBef>
                <a:spcPts val="0"/>
              </a:spcBef>
              <a:spcAft>
                <a:spcPts val="0"/>
              </a:spcAft>
              <a:buNone/>
            </a:pPr>
            <a:r>
              <a:rPr lang="fr" sz="1800"/>
              <a:t>Utiliser des canaux de communication sécurisés (authentifiés)</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Mise en place d'antivirus (messagerie)</a:t>
            </a:r>
            <a:endParaRPr sz="1800"/>
          </a:p>
          <a:p>
            <a:pPr indent="0" lvl="0" marL="0" rtl="0" algn="l">
              <a:lnSpc>
                <a:spcPct val="115000"/>
              </a:lnSpc>
              <a:spcBef>
                <a:spcPts val="0"/>
              </a:spcBef>
              <a:spcAft>
                <a:spcPts val="0"/>
              </a:spcAft>
              <a:buNone/>
            </a:pPr>
            <a:r>
              <a:rPr lang="fr" sz="1800"/>
              <a:t>Pas de mauvaises pratiques (mots de passe = privé)</a:t>
            </a:r>
            <a:endParaRPr sz="1800"/>
          </a:p>
          <a:p>
            <a:pPr indent="0" lvl="0" marL="0" rtl="0" algn="l">
              <a:lnSpc>
                <a:spcPct val="115000"/>
              </a:lnSpc>
              <a:spcBef>
                <a:spcPts val="0"/>
              </a:spcBef>
              <a:spcAft>
                <a:spcPts val="0"/>
              </a:spcAft>
              <a:buNone/>
            </a:pPr>
            <a:r>
              <a:t/>
            </a:r>
            <a:endParaRPr sz="1800"/>
          </a:p>
        </p:txBody>
      </p:sp>
      <p:sp>
        <p:nvSpPr>
          <p:cNvPr id="267" name="Google Shape;267;p42"/>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Ingénierie sociale</a:t>
            </a:r>
            <a:endParaRPr/>
          </a:p>
        </p:txBody>
      </p:sp>
      <p:sp>
        <p:nvSpPr>
          <p:cNvPr id="268" name="Google Shape;268;p42"/>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Quelques pistes de prévention</a:t>
            </a:r>
            <a:endParaRPr sz="3700"/>
          </a:p>
        </p:txBody>
      </p:sp>
      <p:sp>
        <p:nvSpPr>
          <p:cNvPr id="269" name="Google Shape;269;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3"/>
          <p:cNvSpPr txBox="1"/>
          <p:nvPr>
            <p:ph type="title"/>
          </p:nvPr>
        </p:nvSpPr>
        <p:spPr>
          <a:xfrm>
            <a:off x="1835550" y="17877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Les logiciels malveillants</a:t>
            </a:r>
            <a:endParaRPr/>
          </a:p>
        </p:txBody>
      </p:sp>
      <p:sp>
        <p:nvSpPr>
          <p:cNvPr id="275" name="Google Shape;275;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276" name="Google Shape;276;p43"/>
          <p:cNvSpPr txBox="1"/>
          <p:nvPr/>
        </p:nvSpPr>
        <p:spPr>
          <a:xfrm>
            <a:off x="0" y="3225675"/>
            <a:ext cx="9144000" cy="634200"/>
          </a:xfrm>
          <a:prstGeom prst="rect">
            <a:avLst/>
          </a:prstGeom>
          <a:noFill/>
          <a:ln>
            <a:noFill/>
          </a:ln>
        </p:spPr>
        <p:txBody>
          <a:bodyPr anchorCtr="0" anchor="t" bIns="90000" lIns="91425" spcFirstLastPara="1" rIns="91425" wrap="square" tIns="91425">
            <a:noAutofit/>
          </a:bodyPr>
          <a:lstStyle/>
          <a:p>
            <a:pPr indent="0" lvl="0" marL="0" rtl="0" algn="ctr">
              <a:spcBef>
                <a:spcPts val="0"/>
              </a:spcBef>
              <a:spcAft>
                <a:spcPts val="0"/>
              </a:spcAft>
              <a:buNone/>
            </a:pPr>
            <a:r>
              <a:t/>
            </a:r>
            <a:endParaRPr sz="1800">
              <a:solidFill>
                <a:srgbClr val="FFFFFF"/>
              </a:solidFill>
              <a:latin typeface="Raleway"/>
              <a:ea typeface="Raleway"/>
              <a:cs typeface="Raleway"/>
              <a:sym typeface="Raleway"/>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4"/>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Malwares</a:t>
            </a:r>
            <a:endParaRPr/>
          </a:p>
        </p:txBody>
      </p:sp>
      <p:sp>
        <p:nvSpPr>
          <p:cNvPr id="282" name="Google Shape;282;p44"/>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Nombreux types de logiciels malveillants</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Définition générale :</a:t>
            </a:r>
            <a:endParaRPr sz="1800"/>
          </a:p>
          <a:p>
            <a:pPr indent="0" lvl="0" marL="0" rtl="0" algn="l">
              <a:lnSpc>
                <a:spcPct val="115000"/>
              </a:lnSpc>
              <a:spcBef>
                <a:spcPts val="0"/>
              </a:spcBef>
              <a:spcAft>
                <a:spcPts val="0"/>
              </a:spcAft>
              <a:buNone/>
            </a:pPr>
            <a:r>
              <a:t/>
            </a:r>
            <a:endParaRPr sz="800"/>
          </a:p>
          <a:p>
            <a:pPr indent="0" lvl="0" marL="0" rtl="0" algn="l">
              <a:lnSpc>
                <a:spcPct val="115000"/>
              </a:lnSpc>
              <a:spcBef>
                <a:spcPts val="0"/>
              </a:spcBef>
              <a:spcAft>
                <a:spcPts val="0"/>
              </a:spcAft>
              <a:buNone/>
            </a:pPr>
            <a:r>
              <a:rPr lang="fr" sz="1800"/>
              <a:t>Programme s'installant dans un système d'information pour porter atteinte à la disponibilité, l'intégrité ou la confidentialité du système</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p:txBody>
      </p:sp>
      <p:sp>
        <p:nvSpPr>
          <p:cNvPr id="283" name="Google Shape;283;p44"/>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logiciels malveillants</a:t>
            </a:r>
            <a:endParaRPr/>
          </a:p>
        </p:txBody>
      </p:sp>
      <p:sp>
        <p:nvSpPr>
          <p:cNvPr id="284" name="Google Shape;284;p44"/>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Malwares</a:t>
            </a:r>
            <a:endParaRPr sz="3700"/>
          </a:p>
        </p:txBody>
      </p:sp>
      <p:sp>
        <p:nvSpPr>
          <p:cNvPr id="285" name="Google Shape;285;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46" name="Google Shape;146;p27"/>
          <p:cNvSpPr txBox="1"/>
          <p:nvPr/>
        </p:nvSpPr>
        <p:spPr>
          <a:xfrm>
            <a:off x="738675" y="2310150"/>
            <a:ext cx="7983000" cy="5232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fr" sz="2200">
                <a:latin typeface="Raleway"/>
                <a:ea typeface="Raleway"/>
                <a:cs typeface="Raleway"/>
                <a:sym typeface="Raleway"/>
              </a:rPr>
              <a:t>C'est quoi la cybersécurité ?</a:t>
            </a:r>
            <a:endParaRPr sz="2200">
              <a:latin typeface="Raleway"/>
              <a:ea typeface="Raleway"/>
              <a:cs typeface="Raleway"/>
              <a:sym typeface="Raleway"/>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5"/>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Une tentative de classification</a:t>
            </a:r>
            <a:endParaRPr/>
          </a:p>
        </p:txBody>
      </p:sp>
      <p:sp>
        <p:nvSpPr>
          <p:cNvPr id="291" name="Google Shape;291;p45"/>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En fonction de leur nature :</a:t>
            </a:r>
            <a:endParaRPr sz="1800"/>
          </a:p>
          <a:p>
            <a:pPr indent="-342900" lvl="0" marL="457200" rtl="0" algn="l">
              <a:lnSpc>
                <a:spcPct val="115000"/>
              </a:lnSpc>
              <a:spcBef>
                <a:spcPts val="0"/>
              </a:spcBef>
              <a:spcAft>
                <a:spcPts val="0"/>
              </a:spcAft>
              <a:buSzPts val="1800"/>
              <a:buChar char="-"/>
            </a:pPr>
            <a:r>
              <a:rPr lang="fr" sz="1800"/>
              <a:t>Programmes simples</a:t>
            </a:r>
            <a:endParaRPr sz="1800"/>
          </a:p>
          <a:p>
            <a:pPr indent="-342900" lvl="0" marL="457200" rtl="0" algn="l">
              <a:lnSpc>
                <a:spcPct val="115000"/>
              </a:lnSpc>
              <a:spcBef>
                <a:spcPts val="0"/>
              </a:spcBef>
              <a:spcAft>
                <a:spcPts val="0"/>
              </a:spcAft>
              <a:buSzPts val="1800"/>
              <a:buChar char="-"/>
            </a:pPr>
            <a:r>
              <a:rPr lang="fr" sz="1800" u="sng">
                <a:solidFill>
                  <a:schemeClr val="hlink"/>
                </a:solidFill>
                <a:hlinkClick r:id="rId3"/>
              </a:rPr>
              <a:t>Virus</a:t>
            </a:r>
            <a:r>
              <a:rPr lang="fr" sz="1800"/>
              <a:t> (Exécutable/Macro/Boot) =&gt; contamine d'autres programmes</a:t>
            </a:r>
            <a:endParaRPr sz="1800"/>
          </a:p>
          <a:p>
            <a:pPr indent="-342900" lvl="0" marL="457200" rtl="0" algn="l">
              <a:lnSpc>
                <a:spcPct val="115000"/>
              </a:lnSpc>
              <a:spcBef>
                <a:spcPts val="0"/>
              </a:spcBef>
              <a:spcAft>
                <a:spcPts val="0"/>
              </a:spcAft>
              <a:buSzPts val="1800"/>
              <a:buChar char="-"/>
            </a:pPr>
            <a:r>
              <a:rPr lang="fr" sz="1800" u="sng">
                <a:solidFill>
                  <a:schemeClr val="hlink"/>
                </a:solidFill>
                <a:hlinkClick r:id="rId4"/>
              </a:rPr>
              <a:t>Vers</a:t>
            </a:r>
            <a:r>
              <a:rPr lang="fr" sz="1800"/>
              <a:t> (Failles/Macro/Mail) =&gt; autoréplication réseau via </a:t>
            </a:r>
            <a:r>
              <a:rPr lang="fr" sz="1800"/>
              <a:t>vulnérabilités</a:t>
            </a:r>
            <a:endParaRPr sz="1800"/>
          </a:p>
          <a:p>
            <a:pPr indent="0" lvl="0" marL="0" rtl="0" algn="l">
              <a:lnSpc>
                <a:spcPct val="115000"/>
              </a:lnSpc>
              <a:spcBef>
                <a:spcPts val="0"/>
              </a:spcBef>
              <a:spcAft>
                <a:spcPts val="0"/>
              </a:spcAft>
              <a:buNone/>
            </a:pPr>
            <a:r>
              <a:rPr lang="fr" sz="1800"/>
              <a:t>En fonction de leur charge :</a:t>
            </a:r>
            <a:endParaRPr sz="1800"/>
          </a:p>
          <a:p>
            <a:pPr indent="-342900" lvl="0" marL="457200" rtl="0" algn="l">
              <a:lnSpc>
                <a:spcPct val="115000"/>
              </a:lnSpc>
              <a:spcBef>
                <a:spcPts val="0"/>
              </a:spcBef>
              <a:spcAft>
                <a:spcPts val="0"/>
              </a:spcAft>
              <a:buSzPts val="1800"/>
              <a:buChar char="-"/>
            </a:pPr>
            <a:r>
              <a:rPr lang="fr" sz="1800"/>
              <a:t>Les </a:t>
            </a:r>
            <a:r>
              <a:rPr lang="fr" sz="1800" u="sng">
                <a:solidFill>
                  <a:schemeClr val="hlink"/>
                </a:solidFill>
                <a:hlinkClick r:id="rId5"/>
              </a:rPr>
              <a:t>bombes logiques</a:t>
            </a:r>
            <a:r>
              <a:rPr lang="fr" sz="1800"/>
              <a:t> (</a:t>
            </a:r>
            <a:r>
              <a:rPr i="1" lang="fr" sz="1800" u="sng">
                <a:solidFill>
                  <a:schemeClr val="hlink"/>
                </a:solidFill>
                <a:hlinkClick r:id="rId6"/>
              </a:rPr>
              <a:t>Wiper</a:t>
            </a:r>
            <a:r>
              <a:rPr lang="fr" sz="1800"/>
              <a:t>)</a:t>
            </a:r>
            <a:endParaRPr sz="1800"/>
          </a:p>
          <a:p>
            <a:pPr indent="-342900" lvl="1" marL="914400" rtl="0" algn="l">
              <a:lnSpc>
                <a:spcPct val="115000"/>
              </a:lnSpc>
              <a:spcBef>
                <a:spcPts val="0"/>
              </a:spcBef>
              <a:spcAft>
                <a:spcPts val="0"/>
              </a:spcAft>
              <a:buSzPts val="1800"/>
              <a:buChar char="-"/>
            </a:pPr>
            <a:r>
              <a:rPr lang="fr" sz="1800"/>
              <a:t>Les </a:t>
            </a:r>
            <a:r>
              <a:rPr lang="fr" sz="1800" u="sng">
                <a:solidFill>
                  <a:schemeClr val="hlink"/>
                </a:solidFill>
                <a:hlinkClick r:id="rId7"/>
              </a:rPr>
              <a:t>Rançongiciels</a:t>
            </a:r>
            <a:r>
              <a:rPr lang="fr" sz="1800"/>
              <a:t> (</a:t>
            </a:r>
            <a:r>
              <a:rPr i="1" lang="fr" sz="1800"/>
              <a:t>Ransomware</a:t>
            </a:r>
            <a:r>
              <a:rPr lang="fr" sz="1800"/>
              <a:t>)</a:t>
            </a:r>
            <a:endParaRPr sz="1800"/>
          </a:p>
          <a:p>
            <a:pPr indent="-342900" lvl="0" marL="457200" rtl="0" algn="l">
              <a:lnSpc>
                <a:spcPct val="115000"/>
              </a:lnSpc>
              <a:spcBef>
                <a:spcPts val="0"/>
              </a:spcBef>
              <a:spcAft>
                <a:spcPts val="0"/>
              </a:spcAft>
              <a:buSzPts val="1800"/>
              <a:buChar char="-"/>
            </a:pPr>
            <a:r>
              <a:rPr lang="fr" sz="1800"/>
              <a:t>Les </a:t>
            </a:r>
            <a:r>
              <a:rPr lang="fr" sz="1800" u="sng">
                <a:solidFill>
                  <a:schemeClr val="hlink"/>
                </a:solidFill>
                <a:hlinkClick r:id="rId8"/>
              </a:rPr>
              <a:t>chevaux de troie</a:t>
            </a:r>
            <a:r>
              <a:rPr lang="fr" sz="1800"/>
              <a:t> (</a:t>
            </a:r>
            <a:r>
              <a:rPr i="1" lang="fr" sz="1800"/>
              <a:t>Trojan/</a:t>
            </a:r>
            <a:r>
              <a:rPr i="1" lang="fr" sz="1800" u="sng">
                <a:solidFill>
                  <a:schemeClr val="hlink"/>
                </a:solidFill>
                <a:hlinkClick r:id="rId9"/>
              </a:rPr>
              <a:t>Keylogger</a:t>
            </a:r>
            <a:r>
              <a:rPr i="1" lang="fr" sz="1800"/>
              <a:t>/</a:t>
            </a:r>
            <a:r>
              <a:rPr i="1" lang="fr" sz="1800" u="sng">
                <a:solidFill>
                  <a:schemeClr val="hlink"/>
                </a:solidFill>
                <a:hlinkClick r:id="rId10"/>
              </a:rPr>
              <a:t>Backdoor</a:t>
            </a:r>
            <a:r>
              <a:rPr lang="fr" sz="1800"/>
              <a:t>)</a:t>
            </a:r>
            <a:endParaRPr sz="1800"/>
          </a:p>
          <a:p>
            <a:pPr indent="-342900" lvl="0" marL="457200" rtl="0" algn="l">
              <a:lnSpc>
                <a:spcPct val="115000"/>
              </a:lnSpc>
              <a:spcBef>
                <a:spcPts val="0"/>
              </a:spcBef>
              <a:spcAft>
                <a:spcPts val="0"/>
              </a:spcAft>
              <a:buSzPts val="1800"/>
              <a:buChar char="-"/>
            </a:pPr>
            <a:r>
              <a:rPr lang="fr" sz="1800"/>
              <a:t>Les </a:t>
            </a:r>
            <a:r>
              <a:rPr lang="fr" sz="1800" u="sng">
                <a:solidFill>
                  <a:schemeClr val="hlink"/>
                </a:solidFill>
                <a:hlinkClick r:id="rId11"/>
              </a:rPr>
              <a:t>mouchards</a:t>
            </a:r>
            <a:r>
              <a:rPr lang="fr" sz="1800"/>
              <a:t> (</a:t>
            </a:r>
            <a:r>
              <a:rPr i="1" lang="fr" sz="1800"/>
              <a:t>Spyware</a:t>
            </a:r>
            <a:r>
              <a:rPr lang="fr" sz="1800"/>
              <a:t>)</a:t>
            </a:r>
            <a:endParaRPr sz="1800"/>
          </a:p>
          <a:p>
            <a:pPr indent="0" lvl="0" marL="0" rtl="0" algn="l">
              <a:lnSpc>
                <a:spcPct val="115000"/>
              </a:lnSpc>
              <a:spcBef>
                <a:spcPts val="0"/>
              </a:spcBef>
              <a:spcAft>
                <a:spcPts val="0"/>
              </a:spcAft>
              <a:buNone/>
            </a:pPr>
            <a:r>
              <a:rPr lang="fr" sz="1800"/>
              <a:t>Robots (</a:t>
            </a:r>
            <a:r>
              <a:rPr i="1" lang="fr" sz="1800" u="sng">
                <a:solidFill>
                  <a:schemeClr val="hlink"/>
                </a:solidFill>
                <a:hlinkClick r:id="rId12"/>
              </a:rPr>
              <a:t>Bot</a:t>
            </a:r>
            <a:r>
              <a:rPr i="1" lang="fr" sz="1800"/>
              <a:t>/</a:t>
            </a:r>
            <a:r>
              <a:rPr i="1" lang="fr" sz="1800" u="sng">
                <a:solidFill>
                  <a:schemeClr val="hlink"/>
                </a:solidFill>
                <a:hlinkClick r:id="rId13"/>
              </a:rPr>
              <a:t>BotNet</a:t>
            </a:r>
            <a:r>
              <a:rPr lang="fr" sz="1800"/>
              <a:t>)</a:t>
            </a:r>
            <a:endParaRPr sz="1800"/>
          </a:p>
        </p:txBody>
      </p:sp>
      <p:sp>
        <p:nvSpPr>
          <p:cNvPr id="292" name="Google Shape;292;p45"/>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logiciels malveillants</a:t>
            </a:r>
            <a:endParaRPr/>
          </a:p>
        </p:txBody>
      </p:sp>
      <p:sp>
        <p:nvSpPr>
          <p:cNvPr id="293" name="Google Shape;293;p45"/>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Types de malwares</a:t>
            </a:r>
            <a:endParaRPr sz="3700"/>
          </a:p>
        </p:txBody>
      </p:sp>
      <p:sp>
        <p:nvSpPr>
          <p:cNvPr id="294" name="Google Shape;294;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300" name="Google Shape;300;p46"/>
          <p:cNvSpPr txBox="1"/>
          <p:nvPr/>
        </p:nvSpPr>
        <p:spPr>
          <a:xfrm>
            <a:off x="738675" y="2310150"/>
            <a:ext cx="7983000" cy="523200"/>
          </a:xfrm>
          <a:prstGeom prst="rect">
            <a:avLst/>
          </a:prstGeom>
          <a:noFill/>
          <a:ln>
            <a:noFill/>
          </a:ln>
        </p:spPr>
        <p:txBody>
          <a:bodyPr anchorCtr="0" anchor="t" bIns="91425" lIns="91425" spcFirstLastPara="1" rIns="91425" wrap="square" tIns="91425">
            <a:spAutoFit/>
          </a:bodyPr>
          <a:lstStyle/>
          <a:p>
            <a:pPr indent="0" lvl="0" marL="0" rtl="0" algn="ctr">
              <a:lnSpc>
                <a:spcPct val="150000"/>
              </a:lnSpc>
              <a:spcBef>
                <a:spcPts val="0"/>
              </a:spcBef>
              <a:spcAft>
                <a:spcPts val="0"/>
              </a:spcAft>
              <a:buNone/>
            </a:pPr>
            <a:r>
              <a:rPr lang="fr" sz="2200">
                <a:latin typeface="Raleway"/>
                <a:ea typeface="Raleway"/>
                <a:cs typeface="Raleway"/>
                <a:sym typeface="Raleway"/>
              </a:rPr>
              <a:t>Prévenir les logiciels malveillants ?</a:t>
            </a:r>
            <a:endParaRPr sz="2200">
              <a:latin typeface="Raleway"/>
              <a:ea typeface="Raleway"/>
              <a:cs typeface="Raleway"/>
              <a:sym typeface="Raleway"/>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7"/>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Fermer les portes</a:t>
            </a:r>
            <a:endParaRPr/>
          </a:p>
        </p:txBody>
      </p:sp>
      <p:sp>
        <p:nvSpPr>
          <p:cNvPr id="306" name="Google Shape;306;p47"/>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342900" lvl="0" marL="457200" rtl="0" algn="l">
              <a:lnSpc>
                <a:spcPct val="115000"/>
              </a:lnSpc>
              <a:spcBef>
                <a:spcPts val="0"/>
              </a:spcBef>
              <a:spcAft>
                <a:spcPts val="0"/>
              </a:spcAft>
              <a:buSzPts val="1800"/>
              <a:buChar char="-"/>
            </a:pPr>
            <a:r>
              <a:rPr lang="fr" sz="1800"/>
              <a:t>Déployer des antivirus à jour</a:t>
            </a:r>
            <a:endParaRPr sz="1800"/>
          </a:p>
          <a:p>
            <a:pPr indent="-342900" lvl="0" marL="457200" rtl="0" algn="l">
              <a:lnSpc>
                <a:spcPct val="115000"/>
              </a:lnSpc>
              <a:spcBef>
                <a:spcPts val="0"/>
              </a:spcBef>
              <a:spcAft>
                <a:spcPts val="0"/>
              </a:spcAft>
              <a:buSzPts val="1800"/>
              <a:buChar char="-"/>
            </a:pPr>
            <a:r>
              <a:rPr lang="fr" sz="1800"/>
              <a:t>Limiter les droits (</a:t>
            </a:r>
            <a:r>
              <a:rPr lang="fr" sz="1800" u="sng">
                <a:solidFill>
                  <a:schemeClr val="hlink"/>
                </a:solidFill>
                <a:hlinkClick r:id="rId3"/>
              </a:rPr>
              <a:t>Principe de moindre privilège</a:t>
            </a:r>
            <a:r>
              <a:rPr lang="fr" sz="1800"/>
              <a:t>)</a:t>
            </a:r>
            <a:endParaRPr sz="1800"/>
          </a:p>
          <a:p>
            <a:pPr indent="-342900" lvl="0" marL="457200" rtl="0" algn="l">
              <a:lnSpc>
                <a:spcPct val="115000"/>
              </a:lnSpc>
              <a:spcBef>
                <a:spcPts val="0"/>
              </a:spcBef>
              <a:spcAft>
                <a:spcPts val="0"/>
              </a:spcAft>
              <a:buSzPts val="1800"/>
              <a:buChar char="-"/>
            </a:pPr>
            <a:r>
              <a:rPr lang="fr" sz="1800"/>
              <a:t>Installer uniquement des logiciels de confiance</a:t>
            </a:r>
            <a:endParaRPr sz="1800"/>
          </a:p>
          <a:p>
            <a:pPr indent="-342900" lvl="0" marL="457200" rtl="0" algn="l">
              <a:lnSpc>
                <a:spcPct val="115000"/>
              </a:lnSpc>
              <a:spcBef>
                <a:spcPts val="0"/>
              </a:spcBef>
              <a:spcAft>
                <a:spcPts val="0"/>
              </a:spcAft>
              <a:buSzPts val="1800"/>
              <a:buChar char="-"/>
            </a:pPr>
            <a:r>
              <a:rPr lang="fr" sz="1800"/>
              <a:t>Vérifier les téléchargements (empreintes et/ou signatures)</a:t>
            </a:r>
            <a:endParaRPr sz="1800"/>
          </a:p>
          <a:p>
            <a:pPr indent="-342900" lvl="0" marL="457200" rtl="0" algn="l">
              <a:lnSpc>
                <a:spcPct val="115000"/>
              </a:lnSpc>
              <a:spcBef>
                <a:spcPts val="0"/>
              </a:spcBef>
              <a:spcAft>
                <a:spcPts val="0"/>
              </a:spcAft>
              <a:buSzPts val="1800"/>
              <a:buChar char="-"/>
            </a:pPr>
            <a:r>
              <a:rPr lang="fr" sz="1800"/>
              <a:t>Limiter les périphériques d'entrée</a:t>
            </a:r>
            <a:endParaRPr sz="1800"/>
          </a:p>
        </p:txBody>
      </p:sp>
      <p:sp>
        <p:nvSpPr>
          <p:cNvPr id="307" name="Google Shape;307;p47"/>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logiciels malveillants</a:t>
            </a:r>
            <a:endParaRPr/>
          </a:p>
        </p:txBody>
      </p:sp>
      <p:sp>
        <p:nvSpPr>
          <p:cNvPr id="308" name="Google Shape;308;p47"/>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Quelques pistes de prévention</a:t>
            </a:r>
            <a:endParaRPr sz="3700"/>
          </a:p>
        </p:txBody>
      </p:sp>
      <p:sp>
        <p:nvSpPr>
          <p:cNvPr id="309" name="Google Shape;309;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8"/>
          <p:cNvSpPr txBox="1"/>
          <p:nvPr>
            <p:ph type="title"/>
          </p:nvPr>
        </p:nvSpPr>
        <p:spPr>
          <a:xfrm>
            <a:off x="1835550" y="17877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Les mots de passe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9"/>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mots de passe</a:t>
            </a:r>
            <a:endParaRPr/>
          </a:p>
        </p:txBody>
      </p:sp>
      <p:sp>
        <p:nvSpPr>
          <p:cNvPr id="320" name="Google Shape;320;p49"/>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Une solution simple</a:t>
            </a:r>
            <a:endParaRPr/>
          </a:p>
        </p:txBody>
      </p:sp>
      <p:sp>
        <p:nvSpPr>
          <p:cNvPr id="321" name="Google Shape;321;p49"/>
          <p:cNvSpPr txBox="1"/>
          <p:nvPr>
            <p:ph idx="2" type="title"/>
          </p:nvPr>
        </p:nvSpPr>
        <p:spPr>
          <a:xfrm>
            <a:off x="1245600" y="882000"/>
            <a:ext cx="67914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a:t>Mot de passe</a:t>
            </a:r>
            <a:endParaRPr/>
          </a:p>
        </p:txBody>
      </p:sp>
      <p:sp>
        <p:nvSpPr>
          <p:cNvPr id="322" name="Google Shape;322;p49"/>
          <p:cNvSpPr txBox="1"/>
          <p:nvPr>
            <p:ph idx="4" type="body"/>
          </p:nvPr>
        </p:nvSpPr>
        <p:spPr>
          <a:xfrm>
            <a:off x="1176300" y="1510950"/>
            <a:ext cx="6791400" cy="3471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fr" sz="1800"/>
              <a:t>Définition :</a:t>
            </a:r>
            <a:endParaRPr b="1" sz="1800"/>
          </a:p>
          <a:p>
            <a:pPr indent="457200" lvl="0" marL="0" rtl="0" algn="l">
              <a:spcBef>
                <a:spcPts val="0"/>
              </a:spcBef>
              <a:spcAft>
                <a:spcPts val="0"/>
              </a:spcAft>
              <a:buNone/>
            </a:pPr>
            <a:r>
              <a:rPr lang="fr" sz="1800"/>
              <a:t>Moyen d'authentification se basant sur la connaissance d'une information secrète</a:t>
            </a:r>
            <a:endParaRPr sz="1800"/>
          </a:p>
          <a:p>
            <a:pPr indent="457200" lvl="0" marL="0" rtl="0" algn="l">
              <a:spcBef>
                <a:spcPts val="0"/>
              </a:spcBef>
              <a:spcAft>
                <a:spcPts val="0"/>
              </a:spcAft>
              <a:buNone/>
            </a:pPr>
            <a:r>
              <a:rPr lang="fr" sz="1800"/>
              <a:t>On parle en général de mots de passe ou de phrases de passe (long)</a:t>
            </a:r>
            <a:endParaRPr sz="1800"/>
          </a:p>
          <a:p>
            <a:pPr indent="0" lvl="0" marL="0" rtl="0" algn="l">
              <a:spcBef>
                <a:spcPts val="0"/>
              </a:spcBef>
              <a:spcAft>
                <a:spcPts val="0"/>
              </a:spcAft>
              <a:buNone/>
            </a:pPr>
            <a:r>
              <a:t/>
            </a:r>
            <a:endParaRPr b="1" sz="1800"/>
          </a:p>
          <a:p>
            <a:pPr indent="0" lvl="0" marL="0" rtl="0" algn="l">
              <a:spcBef>
                <a:spcPts val="0"/>
              </a:spcBef>
              <a:spcAft>
                <a:spcPts val="0"/>
              </a:spcAft>
              <a:buNone/>
            </a:pPr>
            <a:r>
              <a:rPr b="1" lang="fr" sz="1800"/>
              <a:t>Mot de passe vs Clé</a:t>
            </a:r>
            <a:endParaRPr b="1" sz="1800"/>
          </a:p>
          <a:p>
            <a:pPr indent="0" lvl="0" marL="0" rtl="0" algn="l">
              <a:spcBef>
                <a:spcPts val="0"/>
              </a:spcBef>
              <a:spcAft>
                <a:spcPts val="0"/>
              </a:spcAft>
              <a:buNone/>
            </a:pPr>
            <a:r>
              <a:rPr lang="fr" sz="1800"/>
              <a:t>	Choisi vs aléatoire</a:t>
            </a:r>
            <a:endParaRPr sz="1800"/>
          </a:p>
          <a:p>
            <a:pPr indent="0" lvl="0" marL="0" rtl="0" algn="l">
              <a:spcBef>
                <a:spcPts val="0"/>
              </a:spcBef>
              <a:spcAft>
                <a:spcPts val="0"/>
              </a:spcAft>
              <a:buNone/>
            </a:pPr>
            <a:r>
              <a:rPr lang="fr" sz="1800"/>
              <a:t>	En mémoire vs stocké</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fr" sz="1800"/>
              <a:t>Limites intuitive :</a:t>
            </a:r>
            <a:endParaRPr b="1" sz="1800"/>
          </a:p>
          <a:p>
            <a:pPr indent="0" lvl="0" marL="0" rtl="0" algn="l">
              <a:spcBef>
                <a:spcPts val="0"/>
              </a:spcBef>
              <a:spcAft>
                <a:spcPts val="0"/>
              </a:spcAft>
              <a:buNone/>
            </a:pPr>
            <a:r>
              <a:rPr lang="fr" sz="1800"/>
              <a:t>	Vérification =&gt; connaissance du mot de passe</a:t>
            </a:r>
            <a:endParaRPr sz="1800"/>
          </a:p>
          <a:p>
            <a:pPr indent="0" lvl="0" marL="0" rtl="0" algn="l">
              <a:spcBef>
                <a:spcPts val="0"/>
              </a:spcBef>
              <a:spcAft>
                <a:spcPts val="0"/>
              </a:spcAft>
              <a:buNone/>
            </a:pPr>
            <a:r>
              <a:t/>
            </a:r>
            <a:endParaRPr b="1"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0"/>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Les mots de passe</a:t>
            </a:r>
            <a:endParaRPr/>
          </a:p>
        </p:txBody>
      </p:sp>
      <p:sp>
        <p:nvSpPr>
          <p:cNvPr id="328" name="Google Shape;328;p50"/>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Une solution simple</a:t>
            </a:r>
            <a:endParaRPr/>
          </a:p>
        </p:txBody>
      </p:sp>
      <p:sp>
        <p:nvSpPr>
          <p:cNvPr id="329" name="Google Shape;329;p50"/>
          <p:cNvSpPr txBox="1"/>
          <p:nvPr>
            <p:ph idx="2" type="title"/>
          </p:nvPr>
        </p:nvSpPr>
        <p:spPr>
          <a:xfrm>
            <a:off x="1245600" y="882000"/>
            <a:ext cx="67914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a:t>Les mauvaises pratiques</a:t>
            </a:r>
            <a:endParaRPr/>
          </a:p>
        </p:txBody>
      </p:sp>
      <p:pic>
        <p:nvPicPr>
          <p:cNvPr id="330" name="Google Shape;330;p50"/>
          <p:cNvPicPr preferRelativeResize="0"/>
          <p:nvPr/>
        </p:nvPicPr>
        <p:blipFill>
          <a:blip r:embed="rId3">
            <a:alphaModFix/>
          </a:blip>
          <a:stretch>
            <a:fillRect/>
          </a:stretch>
        </p:blipFill>
        <p:spPr>
          <a:xfrm>
            <a:off x="2887287" y="1577950"/>
            <a:ext cx="3369413" cy="3425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1"/>
          <p:cNvSpPr txBox="1"/>
          <p:nvPr>
            <p:ph idx="4" type="body"/>
          </p:nvPr>
        </p:nvSpPr>
        <p:spPr>
          <a:xfrm>
            <a:off x="1176300" y="2078825"/>
            <a:ext cx="6791400" cy="29040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fr" sz="1800"/>
              <a:t>Force brute</a:t>
            </a:r>
            <a:endParaRPr sz="1800"/>
          </a:p>
          <a:p>
            <a:pPr indent="-342900" lvl="0" marL="457200" rtl="0" algn="l">
              <a:spcBef>
                <a:spcPts val="0"/>
              </a:spcBef>
              <a:spcAft>
                <a:spcPts val="0"/>
              </a:spcAft>
              <a:buSzPts val="1800"/>
              <a:buChar char="-"/>
            </a:pPr>
            <a:r>
              <a:rPr lang="fr" sz="1800"/>
              <a:t>Attaque par dictionnaire</a:t>
            </a:r>
            <a:endParaRPr sz="1800"/>
          </a:p>
          <a:p>
            <a:pPr indent="-342900" lvl="0" marL="457200" rtl="0" algn="l">
              <a:spcBef>
                <a:spcPts val="0"/>
              </a:spcBef>
              <a:spcAft>
                <a:spcPts val="0"/>
              </a:spcAft>
              <a:buSzPts val="1800"/>
              <a:buChar char="-"/>
            </a:pPr>
            <a:r>
              <a:rPr lang="fr" sz="1800"/>
              <a:t>Capture en clair</a:t>
            </a:r>
            <a:endParaRPr sz="1800"/>
          </a:p>
          <a:p>
            <a:pPr indent="-342900" lvl="0" marL="457200" rtl="0" algn="l">
              <a:spcBef>
                <a:spcPts val="0"/>
              </a:spcBef>
              <a:spcAft>
                <a:spcPts val="0"/>
              </a:spcAft>
              <a:buSzPts val="1800"/>
              <a:buChar char="-"/>
            </a:pPr>
            <a:r>
              <a:rPr lang="fr" sz="1800"/>
              <a:t>Enregistreur de frappes</a:t>
            </a:r>
            <a:endParaRPr sz="1800"/>
          </a:p>
          <a:p>
            <a:pPr indent="-342900" lvl="0" marL="457200" rtl="0" algn="l">
              <a:spcBef>
                <a:spcPts val="0"/>
              </a:spcBef>
              <a:spcAft>
                <a:spcPts val="0"/>
              </a:spcAft>
              <a:buSzPts val="1800"/>
              <a:buChar char="-"/>
            </a:pPr>
            <a:r>
              <a:rPr lang="fr" sz="1800"/>
              <a:t>Ingénierie sociale</a:t>
            </a:r>
            <a:endParaRPr sz="1800"/>
          </a:p>
          <a:p>
            <a:pPr indent="-342900" lvl="0" marL="457200" rtl="0" algn="l">
              <a:spcBef>
                <a:spcPts val="0"/>
              </a:spcBef>
              <a:spcAft>
                <a:spcPts val="0"/>
              </a:spcAft>
              <a:buSzPts val="1800"/>
              <a:buChar char="-"/>
            </a:pPr>
            <a:r>
              <a:rPr lang="fr" sz="1800"/>
              <a:t>...</a:t>
            </a:r>
            <a:endParaRPr sz="1800"/>
          </a:p>
        </p:txBody>
      </p:sp>
      <p:sp>
        <p:nvSpPr>
          <p:cNvPr id="336" name="Google Shape;336;p51"/>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mots de passe</a:t>
            </a:r>
            <a:endParaRPr/>
          </a:p>
        </p:txBody>
      </p:sp>
      <p:sp>
        <p:nvSpPr>
          <p:cNvPr id="337" name="Google Shape;337;p51"/>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Trouver un mot de passe</a:t>
            </a:r>
            <a:endParaRPr/>
          </a:p>
        </p:txBody>
      </p:sp>
      <p:sp>
        <p:nvSpPr>
          <p:cNvPr id="338" name="Google Shape;338;p51"/>
          <p:cNvSpPr txBox="1"/>
          <p:nvPr>
            <p:ph idx="2" type="title"/>
          </p:nvPr>
        </p:nvSpPr>
        <p:spPr>
          <a:xfrm>
            <a:off x="1245600" y="882000"/>
            <a:ext cx="67914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a:t>Les attaques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2"/>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mots de passe</a:t>
            </a:r>
            <a:endParaRPr/>
          </a:p>
        </p:txBody>
      </p:sp>
      <p:sp>
        <p:nvSpPr>
          <p:cNvPr id="344" name="Google Shape;344;p52"/>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Long mais simple</a:t>
            </a:r>
            <a:endParaRPr/>
          </a:p>
        </p:txBody>
      </p:sp>
      <p:sp>
        <p:nvSpPr>
          <p:cNvPr id="345" name="Google Shape;345;p52"/>
          <p:cNvSpPr txBox="1"/>
          <p:nvPr>
            <p:ph idx="2" type="title"/>
          </p:nvPr>
        </p:nvSpPr>
        <p:spPr>
          <a:xfrm>
            <a:off x="1245600" y="882000"/>
            <a:ext cx="67914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a:t>La force brute</a:t>
            </a:r>
            <a:endParaRPr/>
          </a:p>
        </p:txBody>
      </p:sp>
      <p:sp>
        <p:nvSpPr>
          <p:cNvPr id="346" name="Google Shape;346;p52"/>
          <p:cNvSpPr txBox="1"/>
          <p:nvPr>
            <p:ph idx="4" type="body"/>
          </p:nvPr>
        </p:nvSpPr>
        <p:spPr>
          <a:xfrm>
            <a:off x="1176300" y="1510950"/>
            <a:ext cx="6791400" cy="3471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fr" sz="1800"/>
              <a:t>Principe :</a:t>
            </a:r>
            <a:endParaRPr b="1" sz="1800"/>
          </a:p>
          <a:p>
            <a:pPr indent="457200" lvl="0" marL="0" rtl="0" algn="l">
              <a:spcBef>
                <a:spcPts val="0"/>
              </a:spcBef>
              <a:spcAft>
                <a:spcPts val="0"/>
              </a:spcAft>
              <a:buNone/>
            </a:pPr>
            <a:r>
              <a:rPr lang="fr" sz="1800"/>
              <a:t>Essayer toutes les possibilités</a:t>
            </a:r>
            <a:endParaRPr b="1" sz="1800"/>
          </a:p>
          <a:p>
            <a:pPr indent="0" lvl="0" marL="0" rtl="0" algn="l">
              <a:spcBef>
                <a:spcPts val="0"/>
              </a:spcBef>
              <a:spcAft>
                <a:spcPts val="0"/>
              </a:spcAft>
              <a:buNone/>
            </a:pPr>
            <a:r>
              <a:rPr b="1" lang="fr" sz="1800"/>
              <a:t>Problème :</a:t>
            </a:r>
            <a:endParaRPr b="1" sz="1800"/>
          </a:p>
          <a:p>
            <a:pPr indent="0" lvl="0" marL="0" rtl="0" algn="l">
              <a:spcBef>
                <a:spcPts val="0"/>
              </a:spcBef>
              <a:spcAft>
                <a:spcPts val="0"/>
              </a:spcAft>
              <a:buNone/>
            </a:pPr>
            <a:r>
              <a:rPr lang="fr" sz="1800"/>
              <a:t>	0 Caractère =&gt; 1 essai</a:t>
            </a:r>
            <a:endParaRPr sz="1800"/>
          </a:p>
          <a:p>
            <a:pPr indent="0" lvl="0" marL="0" rtl="0" algn="l">
              <a:spcBef>
                <a:spcPts val="0"/>
              </a:spcBef>
              <a:spcAft>
                <a:spcPts val="0"/>
              </a:spcAft>
              <a:buNone/>
            </a:pPr>
            <a:r>
              <a:rPr lang="fr" sz="1800"/>
              <a:t>	4 chiffres =&gt; 10 000 essais (0,01 s à 1 essai/µs)</a:t>
            </a:r>
            <a:endParaRPr sz="1800"/>
          </a:p>
          <a:p>
            <a:pPr indent="0" lvl="0" marL="0" rtl="0" algn="l">
              <a:spcBef>
                <a:spcPts val="0"/>
              </a:spcBef>
              <a:spcAft>
                <a:spcPts val="0"/>
              </a:spcAft>
              <a:buNone/>
            </a:pPr>
            <a:r>
              <a:rPr lang="fr" sz="1800"/>
              <a:t>	8 caractères alphanumériques =&gt; 62⁸ = 2 x 10</a:t>
            </a:r>
            <a:r>
              <a:rPr baseline="30000" lang="fr" sz="1800"/>
              <a:t>14</a:t>
            </a:r>
            <a:r>
              <a:rPr lang="fr" sz="1800"/>
              <a:t> (≅7 ans)</a:t>
            </a:r>
            <a:endParaRPr sz="1800"/>
          </a:p>
          <a:p>
            <a:pPr indent="0" lvl="0" marL="457200" rtl="0" algn="l">
              <a:spcBef>
                <a:spcPts val="0"/>
              </a:spcBef>
              <a:spcAft>
                <a:spcPts val="0"/>
              </a:spcAft>
              <a:buNone/>
            </a:pPr>
            <a:r>
              <a:rPr lang="fr" sz="1800"/>
              <a:t>16 caractères ASCII =&gt; 95</a:t>
            </a:r>
            <a:r>
              <a:rPr baseline="30000" lang="fr" sz="1800"/>
              <a:t>16</a:t>
            </a:r>
            <a:r>
              <a:rPr lang="fr" sz="1800"/>
              <a:t> (≅10</a:t>
            </a:r>
            <a:r>
              <a:rPr baseline="30000" lang="fr" sz="1800"/>
              <a:t>18</a:t>
            </a:r>
            <a:r>
              <a:rPr lang="fr" sz="1800"/>
              <a:t> ans)</a:t>
            </a:r>
            <a:endParaRPr sz="1800"/>
          </a:p>
          <a:p>
            <a:pPr indent="0" lvl="0" marL="0" rtl="0" algn="l">
              <a:spcBef>
                <a:spcPts val="0"/>
              </a:spcBef>
              <a:spcAft>
                <a:spcPts val="0"/>
              </a:spcAft>
              <a:buNone/>
            </a:pPr>
            <a:r>
              <a:rPr b="1" lang="fr" sz="1800"/>
              <a:t>Contres-mesures :</a:t>
            </a:r>
            <a:endParaRPr sz="1800"/>
          </a:p>
          <a:p>
            <a:pPr indent="0" lvl="0" marL="0" rtl="0" algn="l">
              <a:spcBef>
                <a:spcPts val="0"/>
              </a:spcBef>
              <a:spcAft>
                <a:spcPts val="0"/>
              </a:spcAft>
              <a:buNone/>
            </a:pPr>
            <a:r>
              <a:rPr lang="fr" sz="1800"/>
              <a:t>	Augmenter la complexité des mots de passe (taille, variété)</a:t>
            </a:r>
            <a:endParaRPr sz="1800"/>
          </a:p>
          <a:p>
            <a:pPr indent="0" lvl="0" marL="0" rtl="0" algn="l">
              <a:spcBef>
                <a:spcPts val="0"/>
              </a:spcBef>
              <a:spcAft>
                <a:spcPts val="0"/>
              </a:spcAft>
              <a:buNone/>
            </a:pPr>
            <a:r>
              <a:rPr lang="fr" sz="1800"/>
              <a:t>	Limiter ou ralentir les tentatives</a:t>
            </a:r>
            <a:endParaRPr sz="18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3"/>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mots de passe</a:t>
            </a:r>
            <a:endParaRPr/>
          </a:p>
        </p:txBody>
      </p:sp>
      <p:sp>
        <p:nvSpPr>
          <p:cNvPr id="352" name="Google Shape;352;p53"/>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Essayer dans le bon ordre</a:t>
            </a:r>
            <a:endParaRPr/>
          </a:p>
        </p:txBody>
      </p:sp>
      <p:sp>
        <p:nvSpPr>
          <p:cNvPr id="353" name="Google Shape;353;p53"/>
          <p:cNvSpPr txBox="1"/>
          <p:nvPr>
            <p:ph idx="2" type="title"/>
          </p:nvPr>
        </p:nvSpPr>
        <p:spPr>
          <a:xfrm>
            <a:off x="1245600" y="882000"/>
            <a:ext cx="67914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a:t>Les attaques par dictionnaire</a:t>
            </a:r>
            <a:endParaRPr/>
          </a:p>
        </p:txBody>
      </p:sp>
      <p:sp>
        <p:nvSpPr>
          <p:cNvPr id="354" name="Google Shape;354;p53"/>
          <p:cNvSpPr txBox="1"/>
          <p:nvPr>
            <p:ph idx="4" type="body"/>
          </p:nvPr>
        </p:nvSpPr>
        <p:spPr>
          <a:xfrm>
            <a:off x="1176300" y="1510950"/>
            <a:ext cx="6791400" cy="3471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fr" sz="1800"/>
              <a:t>Principe :</a:t>
            </a:r>
            <a:endParaRPr b="1" sz="1800"/>
          </a:p>
          <a:p>
            <a:pPr indent="457200" lvl="0" marL="0" rtl="0" algn="l">
              <a:spcBef>
                <a:spcPts val="0"/>
              </a:spcBef>
              <a:spcAft>
                <a:spcPts val="0"/>
              </a:spcAft>
              <a:buNone/>
            </a:pPr>
            <a:r>
              <a:rPr lang="fr" sz="1800"/>
              <a:t>Mots de passe </a:t>
            </a:r>
            <a:r>
              <a:rPr lang="fr" sz="1800" u="sng">
                <a:solidFill>
                  <a:schemeClr val="hlink"/>
                </a:solidFill>
                <a:hlinkClick r:id="rId3"/>
              </a:rPr>
              <a:t>plus probables</a:t>
            </a:r>
            <a:endParaRPr sz="1800"/>
          </a:p>
          <a:p>
            <a:pPr indent="457200" lvl="0" marL="0" rtl="0" algn="l">
              <a:spcBef>
                <a:spcPts val="0"/>
              </a:spcBef>
              <a:spcAft>
                <a:spcPts val="0"/>
              </a:spcAft>
              <a:buNone/>
            </a:pPr>
            <a:r>
              <a:rPr lang="fr" sz="1800"/>
              <a:t>Ex : 123456, 123456789, qwerty, password…</a:t>
            </a:r>
            <a:endParaRPr b="1" sz="1800"/>
          </a:p>
          <a:p>
            <a:pPr indent="0" lvl="0" marL="0" rtl="0" algn="l">
              <a:spcBef>
                <a:spcPts val="0"/>
              </a:spcBef>
              <a:spcAft>
                <a:spcPts val="0"/>
              </a:spcAft>
              <a:buNone/>
            </a:pPr>
            <a:r>
              <a:t/>
            </a:r>
            <a:endParaRPr sz="1800"/>
          </a:p>
          <a:p>
            <a:pPr indent="0" lvl="0" marL="0" rtl="0" algn="l">
              <a:spcBef>
                <a:spcPts val="0"/>
              </a:spcBef>
              <a:spcAft>
                <a:spcPts val="0"/>
              </a:spcAft>
              <a:buNone/>
            </a:pPr>
            <a:r>
              <a:rPr b="1" lang="fr" sz="1800"/>
              <a:t>Contres-mesures :</a:t>
            </a:r>
            <a:endParaRPr b="1" sz="1800"/>
          </a:p>
          <a:p>
            <a:pPr indent="0" lvl="0" marL="0" rtl="0" algn="l">
              <a:spcBef>
                <a:spcPts val="0"/>
              </a:spcBef>
              <a:spcAft>
                <a:spcPts val="0"/>
              </a:spcAft>
              <a:buNone/>
            </a:pPr>
            <a:r>
              <a:rPr lang="fr" sz="1800"/>
              <a:t>	Limiter ou ralentir les tentatives</a:t>
            </a:r>
            <a:endParaRPr sz="1800"/>
          </a:p>
          <a:p>
            <a:pPr indent="0" lvl="0" marL="0" rtl="0" algn="l">
              <a:spcBef>
                <a:spcPts val="0"/>
              </a:spcBef>
              <a:spcAft>
                <a:spcPts val="0"/>
              </a:spcAft>
              <a:buNone/>
            </a:pPr>
            <a:r>
              <a:rPr lang="fr" sz="1800"/>
              <a:t>	Interdire les mots de passe courants</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4"/>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mots de passe</a:t>
            </a:r>
            <a:endParaRPr/>
          </a:p>
        </p:txBody>
      </p:sp>
      <p:sp>
        <p:nvSpPr>
          <p:cNvPr id="360" name="Google Shape;360;p54"/>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Lire, tout simplement</a:t>
            </a:r>
            <a:endParaRPr/>
          </a:p>
        </p:txBody>
      </p:sp>
      <p:sp>
        <p:nvSpPr>
          <p:cNvPr id="361" name="Google Shape;361;p54"/>
          <p:cNvSpPr txBox="1"/>
          <p:nvPr>
            <p:ph idx="2" type="title"/>
          </p:nvPr>
        </p:nvSpPr>
        <p:spPr>
          <a:xfrm>
            <a:off x="1245600" y="882000"/>
            <a:ext cx="67914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a:t>Capture en clair</a:t>
            </a:r>
            <a:endParaRPr/>
          </a:p>
        </p:txBody>
      </p:sp>
      <p:sp>
        <p:nvSpPr>
          <p:cNvPr id="362" name="Google Shape;362;p54"/>
          <p:cNvSpPr txBox="1"/>
          <p:nvPr>
            <p:ph idx="4" type="body"/>
          </p:nvPr>
        </p:nvSpPr>
        <p:spPr>
          <a:xfrm>
            <a:off x="1176300" y="1510950"/>
            <a:ext cx="6791400" cy="3471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fr" sz="1800"/>
              <a:t>Principe :</a:t>
            </a:r>
            <a:endParaRPr b="1" sz="1800"/>
          </a:p>
          <a:p>
            <a:pPr indent="457200" lvl="0" marL="0" rtl="0" algn="l">
              <a:spcBef>
                <a:spcPts val="0"/>
              </a:spcBef>
              <a:spcAft>
                <a:spcPts val="0"/>
              </a:spcAft>
              <a:buNone/>
            </a:pPr>
            <a:r>
              <a:rPr lang="fr" sz="1800"/>
              <a:t>Lire le mot de passe</a:t>
            </a:r>
            <a:endParaRPr sz="1800"/>
          </a:p>
          <a:p>
            <a:pPr indent="457200" lvl="0" marL="0" rtl="0" algn="l">
              <a:spcBef>
                <a:spcPts val="0"/>
              </a:spcBef>
              <a:spcAft>
                <a:spcPts val="0"/>
              </a:spcAft>
              <a:buNone/>
            </a:pPr>
            <a:r>
              <a:rPr lang="fr" sz="1800"/>
              <a:t>Quand il est transmis =&gt; écoute réseau</a:t>
            </a:r>
            <a:endParaRPr sz="1800"/>
          </a:p>
          <a:p>
            <a:pPr indent="457200" lvl="0" marL="0" rtl="0" algn="l">
              <a:spcBef>
                <a:spcPts val="0"/>
              </a:spcBef>
              <a:spcAft>
                <a:spcPts val="0"/>
              </a:spcAft>
              <a:buNone/>
            </a:pPr>
            <a:r>
              <a:rPr lang="fr" sz="1800"/>
              <a:t>Où il est stocké =&gt; BDD, système de fichiers, post-it... </a:t>
            </a:r>
            <a:endParaRPr sz="1800"/>
          </a:p>
          <a:p>
            <a:pPr indent="457200" lvl="0" marL="0" rtl="0" algn="l">
              <a:spcBef>
                <a:spcPts val="0"/>
              </a:spcBef>
              <a:spcAft>
                <a:spcPts val="0"/>
              </a:spcAft>
              <a:buNone/>
            </a:pPr>
            <a:r>
              <a:rPr lang="fr" sz="1800"/>
              <a:t>Quand il est tapé</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fr" sz="1800"/>
              <a:t>Contres-mesures :</a:t>
            </a:r>
            <a:endParaRPr b="1" sz="1800"/>
          </a:p>
          <a:p>
            <a:pPr indent="0" lvl="0" marL="0" rtl="0" algn="l">
              <a:spcBef>
                <a:spcPts val="0"/>
              </a:spcBef>
              <a:spcAft>
                <a:spcPts val="0"/>
              </a:spcAft>
              <a:buNone/>
            </a:pPr>
            <a:r>
              <a:rPr lang="fr" sz="1800"/>
              <a:t>	Chiffrer les communications réseau =&gt; TLS</a:t>
            </a:r>
            <a:endParaRPr sz="1800"/>
          </a:p>
          <a:p>
            <a:pPr indent="0" lvl="0" marL="0" rtl="0" algn="l">
              <a:spcBef>
                <a:spcPts val="0"/>
              </a:spcBef>
              <a:spcAft>
                <a:spcPts val="0"/>
              </a:spcAft>
              <a:buNone/>
            </a:pPr>
            <a:r>
              <a:rPr lang="fr" sz="1800"/>
              <a:t>	Ne pas stocker les mots de passe</a:t>
            </a:r>
            <a:endParaRPr sz="1800"/>
          </a:p>
          <a:p>
            <a:pPr indent="0" lvl="0" marL="0" rtl="0" algn="l">
              <a:spcBef>
                <a:spcPts val="0"/>
              </a:spcBef>
              <a:spcAft>
                <a:spcPts val="0"/>
              </a:spcAft>
              <a:buNone/>
            </a:pPr>
            <a:r>
              <a:rPr lang="fr" sz="1800"/>
              <a:t>	Sécuriser son poste de travail</a:t>
            </a:r>
            <a:endParaRPr sz="1800"/>
          </a:p>
          <a:p>
            <a:pPr indent="0" lvl="0" marL="0" rtl="0" algn="l">
              <a:spcBef>
                <a:spcPts val="0"/>
              </a:spcBef>
              <a:spcAft>
                <a:spcPts val="0"/>
              </a:spcAft>
              <a:buNone/>
            </a:pPr>
            <a:r>
              <a:rPr lang="fr" sz="1800"/>
              <a:t>	Ne pas taper ses mots de passe en public</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nvSpPr>
        <p:spPr>
          <a:xfrm>
            <a:off x="1382325" y="310750"/>
            <a:ext cx="395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800">
                <a:latin typeface="Raleway"/>
                <a:ea typeface="Raleway"/>
                <a:cs typeface="Raleway"/>
                <a:sym typeface="Raleway"/>
              </a:rPr>
              <a:t>Plan</a:t>
            </a:r>
            <a:endParaRPr sz="2800">
              <a:latin typeface="Raleway"/>
              <a:ea typeface="Raleway"/>
              <a:cs typeface="Raleway"/>
              <a:sym typeface="Raleway"/>
            </a:endParaRPr>
          </a:p>
        </p:txBody>
      </p:sp>
      <p:sp>
        <p:nvSpPr>
          <p:cNvPr id="152" name="Google Shape;152;p28"/>
          <p:cNvSpPr txBox="1"/>
          <p:nvPr/>
        </p:nvSpPr>
        <p:spPr>
          <a:xfrm>
            <a:off x="596575" y="926350"/>
            <a:ext cx="4685700" cy="2124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fr" sz="1800" u="sng">
                <a:solidFill>
                  <a:schemeClr val="hlink"/>
                </a:solidFill>
                <a:latin typeface="Raleway"/>
                <a:ea typeface="Raleway"/>
                <a:cs typeface="Raleway"/>
                <a:sym typeface="Raleway"/>
                <a:hlinkClick action="ppaction://hlinksldjump" r:id="rId3"/>
              </a:rPr>
              <a:t>1 - Introduction</a:t>
            </a:r>
            <a:endParaRPr sz="1800">
              <a:latin typeface="Raleway"/>
              <a:ea typeface="Raleway"/>
              <a:cs typeface="Raleway"/>
              <a:sym typeface="Raleway"/>
            </a:endParaRPr>
          </a:p>
          <a:p>
            <a:pPr indent="0" lvl="0" marL="0" rtl="0" algn="l">
              <a:lnSpc>
                <a:spcPct val="150000"/>
              </a:lnSpc>
              <a:spcBef>
                <a:spcPts val="0"/>
              </a:spcBef>
              <a:spcAft>
                <a:spcPts val="0"/>
              </a:spcAft>
              <a:buNone/>
            </a:pPr>
            <a:r>
              <a:rPr lang="fr" sz="1800" u="sng">
                <a:solidFill>
                  <a:schemeClr val="hlink"/>
                </a:solidFill>
                <a:latin typeface="Raleway"/>
                <a:ea typeface="Raleway"/>
                <a:cs typeface="Raleway"/>
                <a:sym typeface="Raleway"/>
                <a:hlinkClick action="ppaction://hlinksldjump" r:id="rId4"/>
              </a:rPr>
              <a:t>2 - Les menaces</a:t>
            </a:r>
            <a:endParaRPr sz="1800">
              <a:latin typeface="Raleway"/>
              <a:ea typeface="Raleway"/>
              <a:cs typeface="Raleway"/>
              <a:sym typeface="Raleway"/>
            </a:endParaRPr>
          </a:p>
          <a:p>
            <a:pPr indent="0" lvl="0" marL="0" rtl="0" algn="l">
              <a:lnSpc>
                <a:spcPct val="150000"/>
              </a:lnSpc>
              <a:spcBef>
                <a:spcPts val="0"/>
              </a:spcBef>
              <a:spcAft>
                <a:spcPts val="0"/>
              </a:spcAft>
              <a:buNone/>
            </a:pPr>
            <a:r>
              <a:rPr lang="fr" sz="1800" u="sng">
                <a:solidFill>
                  <a:schemeClr val="hlink"/>
                </a:solidFill>
                <a:latin typeface="Raleway"/>
                <a:ea typeface="Raleway"/>
                <a:cs typeface="Raleway"/>
                <a:sym typeface="Raleway"/>
                <a:hlinkClick action="ppaction://hlinksldjump" r:id="rId5"/>
              </a:rPr>
              <a:t>3 - Ingénierie sociale</a:t>
            </a:r>
            <a:endParaRPr sz="1800">
              <a:latin typeface="Raleway"/>
              <a:ea typeface="Raleway"/>
              <a:cs typeface="Raleway"/>
              <a:sym typeface="Raleway"/>
            </a:endParaRPr>
          </a:p>
          <a:p>
            <a:pPr indent="0" lvl="0" marL="0" rtl="0" algn="l">
              <a:lnSpc>
                <a:spcPct val="150000"/>
              </a:lnSpc>
              <a:spcBef>
                <a:spcPts val="0"/>
              </a:spcBef>
              <a:spcAft>
                <a:spcPts val="0"/>
              </a:spcAft>
              <a:buNone/>
            </a:pPr>
            <a:r>
              <a:rPr lang="fr" sz="1800" u="sng">
                <a:solidFill>
                  <a:schemeClr val="hlink"/>
                </a:solidFill>
                <a:latin typeface="Raleway"/>
                <a:ea typeface="Raleway"/>
                <a:cs typeface="Raleway"/>
                <a:sym typeface="Raleway"/>
                <a:hlinkClick action="ppaction://hlinksldjump" r:id="rId6"/>
              </a:rPr>
              <a:t>4 - Les logiciels malveillants</a:t>
            </a:r>
            <a:endParaRPr sz="1800">
              <a:latin typeface="Raleway"/>
              <a:ea typeface="Raleway"/>
              <a:cs typeface="Raleway"/>
              <a:sym typeface="Raleway"/>
            </a:endParaRPr>
          </a:p>
          <a:p>
            <a:pPr indent="0" lvl="0" marL="0" rtl="0" algn="l">
              <a:lnSpc>
                <a:spcPct val="150000"/>
              </a:lnSpc>
              <a:spcBef>
                <a:spcPts val="0"/>
              </a:spcBef>
              <a:spcAft>
                <a:spcPts val="0"/>
              </a:spcAft>
              <a:buNone/>
            </a:pPr>
            <a:r>
              <a:rPr lang="fr" sz="1800" u="sng">
                <a:solidFill>
                  <a:schemeClr val="hlink"/>
                </a:solidFill>
                <a:latin typeface="Raleway"/>
                <a:ea typeface="Raleway"/>
                <a:cs typeface="Raleway"/>
                <a:sym typeface="Raleway"/>
                <a:hlinkClick action="ppaction://hlinksldjump" r:id="rId7"/>
              </a:rPr>
              <a:t>5 - Les mots de passe</a:t>
            </a:r>
            <a:endParaRPr sz="1800">
              <a:latin typeface="Raleway"/>
              <a:ea typeface="Raleway"/>
              <a:cs typeface="Raleway"/>
              <a:sym typeface="Raleway"/>
            </a:endParaRPr>
          </a:p>
        </p:txBody>
      </p:sp>
      <p:sp>
        <p:nvSpPr>
          <p:cNvPr id="153" name="Google Shape;153;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5"/>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mots de passe</a:t>
            </a:r>
            <a:endParaRPr/>
          </a:p>
        </p:txBody>
      </p:sp>
      <p:sp>
        <p:nvSpPr>
          <p:cNvPr id="368" name="Google Shape;368;p55"/>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Lire, tout simplement</a:t>
            </a:r>
            <a:endParaRPr/>
          </a:p>
        </p:txBody>
      </p:sp>
      <p:sp>
        <p:nvSpPr>
          <p:cNvPr id="369" name="Google Shape;369;p55"/>
          <p:cNvSpPr txBox="1"/>
          <p:nvPr>
            <p:ph idx="2" type="title"/>
          </p:nvPr>
        </p:nvSpPr>
        <p:spPr>
          <a:xfrm>
            <a:off x="1245600" y="882000"/>
            <a:ext cx="67914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a:t>Quelques constats</a:t>
            </a:r>
            <a:endParaRPr/>
          </a:p>
        </p:txBody>
      </p:sp>
      <p:sp>
        <p:nvSpPr>
          <p:cNvPr id="370" name="Google Shape;370;p55"/>
          <p:cNvSpPr txBox="1"/>
          <p:nvPr>
            <p:ph idx="4" type="body"/>
          </p:nvPr>
        </p:nvSpPr>
        <p:spPr>
          <a:xfrm>
            <a:off x="1176300" y="1639500"/>
            <a:ext cx="7449900" cy="334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1800"/>
              <a:t>Multiplication des services =&gt; </a:t>
            </a:r>
            <a:endParaRPr sz="1800"/>
          </a:p>
          <a:p>
            <a:pPr indent="457200" lvl="0" marL="0" rtl="0" algn="l">
              <a:spcBef>
                <a:spcPts val="0"/>
              </a:spcBef>
              <a:spcAft>
                <a:spcPts val="0"/>
              </a:spcAft>
              <a:buNone/>
            </a:pPr>
            <a:r>
              <a:rPr lang="fr" sz="1800"/>
              <a:t>réutilisation massive des mots de passe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fr" sz="1800"/>
              <a:t>Mots de passe sont un compromis </a:t>
            </a:r>
            <a:endParaRPr sz="1800"/>
          </a:p>
          <a:p>
            <a:pPr indent="457200" lvl="0" marL="0" rtl="0" algn="l">
              <a:spcBef>
                <a:spcPts val="0"/>
              </a:spcBef>
              <a:spcAft>
                <a:spcPts val="0"/>
              </a:spcAft>
              <a:buNone/>
            </a:pPr>
            <a:r>
              <a:rPr lang="fr" sz="1800"/>
              <a:t>complexité -  mémorisable</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fr" sz="1800"/>
              <a:t>Base de données "sera" compromise</a:t>
            </a:r>
            <a:endParaRPr sz="1800"/>
          </a:p>
          <a:p>
            <a:pPr indent="457200" lvl="0" marL="0" rtl="0" algn="l">
              <a:spcBef>
                <a:spcPts val="0"/>
              </a:spcBef>
              <a:spcAft>
                <a:spcPts val="0"/>
              </a:spcAft>
              <a:buNone/>
            </a:pPr>
            <a:r>
              <a:rPr lang="fr" sz="1800"/>
              <a:t>voir : actualité des fuites de données</a:t>
            </a:r>
            <a:endParaRPr sz="1800"/>
          </a:p>
          <a:p>
            <a:pPr indent="457200" lvl="0" marL="0" rtl="0" algn="l">
              <a:spcBef>
                <a:spcPts val="0"/>
              </a:spcBef>
              <a:spcAft>
                <a:spcPts val="0"/>
              </a:spcAft>
              <a:buNone/>
            </a:pPr>
            <a:r>
              <a:t/>
            </a:r>
            <a:endParaRPr sz="1800"/>
          </a:p>
          <a:p>
            <a:pPr indent="0" lvl="0" marL="0" rtl="0" algn="l">
              <a:spcBef>
                <a:spcPts val="0"/>
              </a:spcBef>
              <a:spcAft>
                <a:spcPts val="0"/>
              </a:spcAft>
              <a:buNone/>
            </a:pPr>
            <a:r>
              <a:rPr lang="fr" sz="1800"/>
              <a:t>Sondage : vos pratiques</a:t>
            </a:r>
            <a:endParaRPr sz="1800"/>
          </a:p>
          <a:p>
            <a:pPr indent="0" lvl="0" marL="0" rtl="0" algn="l">
              <a:spcBef>
                <a:spcPts val="0"/>
              </a:spcBef>
              <a:spcAft>
                <a:spcPts val="0"/>
              </a:spcAft>
              <a:buNone/>
            </a:pPr>
            <a:r>
              <a:rPr lang="fr" sz="1800"/>
              <a:t>	Qui n'utilise </a:t>
            </a:r>
            <a:r>
              <a:rPr b="1" lang="fr" sz="1800"/>
              <a:t>que</a:t>
            </a:r>
            <a:r>
              <a:rPr lang="fr" sz="1800"/>
              <a:t> des mots de passe </a:t>
            </a:r>
            <a:r>
              <a:rPr b="1" lang="fr" sz="1800"/>
              <a:t>longs</a:t>
            </a:r>
            <a:r>
              <a:rPr lang="fr" sz="1800"/>
              <a:t>, </a:t>
            </a:r>
            <a:r>
              <a:rPr b="1" lang="fr" sz="1800"/>
              <a:t>aléatoires</a:t>
            </a:r>
            <a:r>
              <a:rPr lang="fr" sz="1800"/>
              <a:t> et </a:t>
            </a:r>
            <a:r>
              <a:rPr b="1" lang="fr" sz="1800"/>
              <a:t>uniques</a:t>
            </a:r>
            <a:r>
              <a:rPr lang="fr" sz="1800"/>
              <a:t> ?</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56"/>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mots de passe</a:t>
            </a:r>
            <a:endParaRPr/>
          </a:p>
        </p:txBody>
      </p:sp>
      <p:sp>
        <p:nvSpPr>
          <p:cNvPr id="376" name="Google Shape;376;p56"/>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Comparer sans connaître</a:t>
            </a:r>
            <a:endParaRPr/>
          </a:p>
        </p:txBody>
      </p:sp>
      <p:sp>
        <p:nvSpPr>
          <p:cNvPr id="377" name="Google Shape;377;p56"/>
          <p:cNvSpPr txBox="1"/>
          <p:nvPr>
            <p:ph idx="2" type="title"/>
          </p:nvPr>
        </p:nvSpPr>
        <p:spPr>
          <a:xfrm>
            <a:off x="857250" y="882000"/>
            <a:ext cx="74367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a:t>Ne pas stocker les mots de passe</a:t>
            </a:r>
            <a:endParaRPr/>
          </a:p>
        </p:txBody>
      </p:sp>
      <p:sp>
        <p:nvSpPr>
          <p:cNvPr id="378" name="Google Shape;378;p56"/>
          <p:cNvSpPr txBox="1"/>
          <p:nvPr>
            <p:ph idx="4" type="body"/>
          </p:nvPr>
        </p:nvSpPr>
        <p:spPr>
          <a:xfrm>
            <a:off x="1176300" y="1744500"/>
            <a:ext cx="6791400" cy="32385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fr" sz="1800"/>
              <a:t>Principe :</a:t>
            </a:r>
            <a:endParaRPr b="1" sz="1800"/>
          </a:p>
          <a:p>
            <a:pPr indent="457200" lvl="0" marL="0" rtl="0" algn="l">
              <a:spcBef>
                <a:spcPts val="0"/>
              </a:spcBef>
              <a:spcAft>
                <a:spcPts val="0"/>
              </a:spcAft>
              <a:buNone/>
            </a:pPr>
            <a:r>
              <a:rPr lang="fr" sz="1800"/>
              <a:t>Fonctions de hachage disponibles</a:t>
            </a:r>
            <a:endParaRPr sz="1800"/>
          </a:p>
          <a:p>
            <a:pPr indent="457200" lvl="0" marL="0" rtl="0" algn="l">
              <a:spcBef>
                <a:spcPts val="0"/>
              </a:spcBef>
              <a:spcAft>
                <a:spcPts val="0"/>
              </a:spcAft>
              <a:buNone/>
            </a:pPr>
            <a:r>
              <a:rPr lang="fr" sz="1800"/>
              <a:t>Comparer l'empreinte ≍ Comparer le message</a:t>
            </a:r>
            <a:endParaRPr sz="1800"/>
          </a:p>
          <a:p>
            <a:pPr indent="457200" lvl="0" marL="0" rtl="0" algn="l">
              <a:spcBef>
                <a:spcPts val="0"/>
              </a:spcBef>
              <a:spcAft>
                <a:spcPts val="0"/>
              </a:spcAft>
              <a:buNone/>
            </a:pPr>
            <a:r>
              <a:rPr lang="fr" sz="1800"/>
              <a:t>=&gt; Stockage d'empreintes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fr" sz="1800"/>
              <a:t>Problème résolu ?</a:t>
            </a:r>
            <a:endParaRPr b="1" sz="1800"/>
          </a:p>
          <a:p>
            <a:pPr indent="0" lvl="0" marL="0" rtl="0" algn="l">
              <a:spcBef>
                <a:spcPts val="0"/>
              </a:spcBef>
              <a:spcAft>
                <a:spcPts val="0"/>
              </a:spcAft>
              <a:buNone/>
            </a:pPr>
            <a:r>
              <a:rPr lang="fr" sz="1800"/>
              <a:t>	Même mot de passe = même empreinte</a:t>
            </a:r>
            <a:endParaRPr sz="1800"/>
          </a:p>
          <a:p>
            <a:pPr indent="457200" lvl="0" marL="457200" rtl="0" algn="l">
              <a:spcBef>
                <a:spcPts val="0"/>
              </a:spcBef>
              <a:spcAft>
                <a:spcPts val="0"/>
              </a:spcAft>
              <a:buNone/>
            </a:pPr>
            <a:r>
              <a:rPr lang="fr" sz="1800"/>
              <a:t>Création de tables mot de passe =&gt; empreintes pré-calculées (</a:t>
            </a:r>
            <a:r>
              <a:rPr lang="fr" sz="1800" u="sng">
                <a:solidFill>
                  <a:schemeClr val="hlink"/>
                </a:solidFill>
                <a:hlinkClick r:id="rId3"/>
              </a:rPr>
              <a:t>tables arc-en-ciel</a:t>
            </a:r>
            <a:r>
              <a:rPr lang="fr" sz="1800"/>
              <a:t>)</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7"/>
          <p:cNvSpPr txBox="1"/>
          <p:nvPr>
            <p:ph idx="4" type="body"/>
          </p:nvPr>
        </p:nvSpPr>
        <p:spPr>
          <a:xfrm>
            <a:off x="1176300" y="1577950"/>
            <a:ext cx="6791400" cy="34050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fr" sz="1800"/>
              <a:t>Salage :</a:t>
            </a:r>
            <a:endParaRPr b="1" sz="1800"/>
          </a:p>
          <a:p>
            <a:pPr indent="457200" lvl="0" marL="0" rtl="0" algn="l">
              <a:spcBef>
                <a:spcPts val="0"/>
              </a:spcBef>
              <a:spcAft>
                <a:spcPts val="0"/>
              </a:spcAft>
              <a:buNone/>
            </a:pPr>
            <a:r>
              <a:rPr lang="fr" sz="1800"/>
              <a:t>Ajout d'un sel (aléatoire mais non secret) au moment du calcul de l'empreinte</a:t>
            </a:r>
            <a:endParaRPr sz="1800"/>
          </a:p>
          <a:p>
            <a:pPr indent="457200" lvl="0" marL="0" rtl="0" algn="l">
              <a:spcBef>
                <a:spcPts val="0"/>
              </a:spcBef>
              <a:spcAft>
                <a:spcPts val="0"/>
              </a:spcAft>
              <a:buNone/>
            </a:pPr>
            <a:r>
              <a:rPr lang="fr" sz="1800"/>
              <a:t>Mots de passe identiques =&gt; Empreintes différentes</a:t>
            </a:r>
            <a:endParaRPr sz="1800"/>
          </a:p>
          <a:p>
            <a:pPr indent="457200" lvl="0" marL="0" rtl="0" algn="l">
              <a:spcBef>
                <a:spcPts val="0"/>
              </a:spcBef>
              <a:spcAft>
                <a:spcPts val="0"/>
              </a:spcAft>
              <a:buNone/>
            </a:pPr>
            <a:r>
              <a:rPr lang="fr" sz="1800"/>
              <a:t>Stockage : empreinte + sel</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fr" sz="1800"/>
              <a:t>Calcul coûteux</a:t>
            </a:r>
            <a:endParaRPr b="1" sz="1800"/>
          </a:p>
          <a:p>
            <a:pPr indent="0" lvl="0" marL="0" rtl="0" algn="l">
              <a:spcBef>
                <a:spcPts val="0"/>
              </a:spcBef>
              <a:spcAft>
                <a:spcPts val="0"/>
              </a:spcAft>
              <a:buNone/>
            </a:pPr>
            <a:r>
              <a:rPr lang="fr" sz="1800"/>
              <a:t>	Pour contrer les pré-calculs</a:t>
            </a:r>
            <a:endParaRPr sz="1800"/>
          </a:p>
          <a:p>
            <a:pPr indent="0" lvl="0" marL="0" rtl="0" algn="l">
              <a:spcBef>
                <a:spcPts val="0"/>
              </a:spcBef>
              <a:spcAft>
                <a:spcPts val="0"/>
              </a:spcAft>
              <a:buNone/>
            </a:pPr>
            <a:r>
              <a:rPr lang="fr" sz="1800"/>
              <a:t>	Avoir un calcul d'empreinte long</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b="1" lang="fr" sz="1800"/>
              <a:t>Bons candidats :</a:t>
            </a:r>
            <a:endParaRPr b="1" sz="1800"/>
          </a:p>
          <a:p>
            <a:pPr indent="0" lvl="0" marL="0" rtl="0" algn="l">
              <a:spcBef>
                <a:spcPts val="0"/>
              </a:spcBef>
              <a:spcAft>
                <a:spcPts val="0"/>
              </a:spcAft>
              <a:buNone/>
            </a:pPr>
            <a:r>
              <a:rPr lang="fr" sz="1800"/>
              <a:t>	</a:t>
            </a:r>
            <a:r>
              <a:rPr lang="fr" sz="1800" u="sng">
                <a:solidFill>
                  <a:schemeClr val="hlink"/>
                </a:solidFill>
                <a:hlinkClick r:id="rId3"/>
              </a:rPr>
              <a:t>yescrypt</a:t>
            </a:r>
            <a:r>
              <a:rPr lang="fr" sz="1800"/>
              <a:t>, </a:t>
            </a:r>
            <a:r>
              <a:rPr lang="fr" sz="1800" u="sng">
                <a:solidFill>
                  <a:schemeClr val="hlink"/>
                </a:solidFill>
                <a:hlinkClick r:id="rId4"/>
              </a:rPr>
              <a:t>scrypt</a:t>
            </a:r>
            <a:r>
              <a:rPr lang="fr" sz="1800"/>
              <a:t>, </a:t>
            </a:r>
            <a:r>
              <a:rPr lang="fr" sz="1800" u="sng">
                <a:solidFill>
                  <a:schemeClr val="hlink"/>
                </a:solidFill>
                <a:hlinkClick r:id="rId5"/>
              </a:rPr>
              <a:t>bcrypt</a:t>
            </a:r>
            <a:r>
              <a:rPr lang="fr" sz="1800"/>
              <a:t>, </a:t>
            </a:r>
            <a:r>
              <a:rPr lang="fr" sz="1800" u="sng">
                <a:solidFill>
                  <a:schemeClr val="hlink"/>
                </a:solidFill>
                <a:hlinkClick r:id="rId6"/>
              </a:rPr>
              <a:t>argon2</a:t>
            </a:r>
            <a:endParaRPr sz="1800"/>
          </a:p>
        </p:txBody>
      </p:sp>
      <p:sp>
        <p:nvSpPr>
          <p:cNvPr id="384" name="Google Shape;384;p57"/>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mots de passe</a:t>
            </a:r>
            <a:endParaRPr/>
          </a:p>
        </p:txBody>
      </p:sp>
      <p:sp>
        <p:nvSpPr>
          <p:cNvPr id="385" name="Google Shape;385;p57"/>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La bonne solution (pour l'instant)...</a:t>
            </a:r>
            <a:endParaRPr/>
          </a:p>
        </p:txBody>
      </p:sp>
      <p:sp>
        <p:nvSpPr>
          <p:cNvPr id="386" name="Google Shape;386;p57"/>
          <p:cNvSpPr txBox="1"/>
          <p:nvPr>
            <p:ph idx="2" type="title"/>
          </p:nvPr>
        </p:nvSpPr>
        <p:spPr>
          <a:xfrm>
            <a:off x="857250" y="882000"/>
            <a:ext cx="74367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a:t>Hachage de mot de passe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8"/>
          <p:cNvSpPr txBox="1"/>
          <p:nvPr>
            <p:ph idx="4" type="body"/>
          </p:nvPr>
        </p:nvSpPr>
        <p:spPr>
          <a:xfrm>
            <a:off x="1176300" y="1577950"/>
            <a:ext cx="6791400" cy="34050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rPr lang="fr" sz="1800"/>
              <a:t>Stockage chiffré d'information de connexion</a:t>
            </a:r>
            <a:endParaRPr sz="1800"/>
          </a:p>
          <a:p>
            <a:pPr indent="-342900" lvl="0" marL="457200" rtl="0" algn="l">
              <a:lnSpc>
                <a:spcPct val="115000"/>
              </a:lnSpc>
              <a:spcBef>
                <a:spcPts val="0"/>
              </a:spcBef>
              <a:spcAft>
                <a:spcPts val="0"/>
              </a:spcAft>
              <a:buSzPts val="1800"/>
              <a:buChar char="-"/>
            </a:pPr>
            <a:r>
              <a:rPr lang="fr" sz="1800"/>
              <a:t>Clé dérivée d'une phrase de passe</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Générateur de mots de passe</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Auto remplissage</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Plus d'info : </a:t>
            </a:r>
            <a:r>
              <a:rPr lang="fr" sz="1800" u="sng">
                <a:solidFill>
                  <a:schemeClr val="hlink"/>
                </a:solidFill>
                <a:hlinkClick r:id="rId3"/>
              </a:rPr>
              <a:t>page WikipediA</a:t>
            </a:r>
            <a:endParaRPr sz="1800"/>
          </a:p>
        </p:txBody>
      </p:sp>
      <p:sp>
        <p:nvSpPr>
          <p:cNvPr id="392" name="Google Shape;392;p58"/>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solidFill>
                  <a:schemeClr val="lt1"/>
                </a:solidFill>
              </a:rPr>
              <a:t>Les mots de passe</a:t>
            </a:r>
            <a:endParaRPr/>
          </a:p>
        </p:txBody>
      </p:sp>
      <p:sp>
        <p:nvSpPr>
          <p:cNvPr id="393" name="Google Shape;393;p58"/>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Et pour l'utilisateur ?</a:t>
            </a:r>
            <a:endParaRPr/>
          </a:p>
        </p:txBody>
      </p:sp>
      <p:sp>
        <p:nvSpPr>
          <p:cNvPr id="394" name="Google Shape;394;p58"/>
          <p:cNvSpPr txBox="1"/>
          <p:nvPr>
            <p:ph idx="2" type="title"/>
          </p:nvPr>
        </p:nvSpPr>
        <p:spPr>
          <a:xfrm>
            <a:off x="857250" y="882000"/>
            <a:ext cx="74367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a:t>Gestionnaire de mots de passe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9"/>
          <p:cNvSpPr txBox="1"/>
          <p:nvPr/>
        </p:nvSpPr>
        <p:spPr>
          <a:xfrm>
            <a:off x="1382325" y="310750"/>
            <a:ext cx="3954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2800">
                <a:latin typeface="Raleway"/>
                <a:ea typeface="Raleway"/>
                <a:cs typeface="Raleway"/>
                <a:sym typeface="Raleway"/>
              </a:rPr>
              <a:t>Conclusion</a:t>
            </a:r>
            <a:endParaRPr sz="2800">
              <a:latin typeface="Raleway"/>
              <a:ea typeface="Raleway"/>
              <a:cs typeface="Raleway"/>
              <a:sym typeface="Raleway"/>
            </a:endParaRPr>
          </a:p>
        </p:txBody>
      </p:sp>
      <p:sp>
        <p:nvSpPr>
          <p:cNvPr id="400" name="Google Shape;400;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401" name="Google Shape;401;p59"/>
          <p:cNvSpPr txBox="1"/>
          <p:nvPr/>
        </p:nvSpPr>
        <p:spPr>
          <a:xfrm>
            <a:off x="610800" y="926350"/>
            <a:ext cx="7983000" cy="3823500"/>
          </a:xfrm>
          <a:prstGeom prst="rect">
            <a:avLst/>
          </a:prstGeom>
          <a:noFill/>
          <a:ln>
            <a:noFill/>
          </a:ln>
        </p:spPr>
        <p:txBody>
          <a:bodyPr anchorCtr="0" anchor="ctr" bIns="91425" lIns="91425" spcFirstLastPara="1" rIns="91425" wrap="square" tIns="91425">
            <a:noAutofit/>
          </a:bodyPr>
          <a:lstStyle/>
          <a:p>
            <a:pPr indent="-355600" lvl="0" marL="457200" rtl="0" algn="l">
              <a:lnSpc>
                <a:spcPct val="150000"/>
              </a:lnSpc>
              <a:spcBef>
                <a:spcPts val="0"/>
              </a:spcBef>
              <a:spcAft>
                <a:spcPts val="0"/>
              </a:spcAft>
              <a:buSzPts val="2000"/>
              <a:buFont typeface="Raleway"/>
              <a:buChar char="-"/>
            </a:pPr>
            <a:r>
              <a:rPr lang="fr" sz="2000">
                <a:latin typeface="Raleway"/>
                <a:ea typeface="Raleway"/>
                <a:cs typeface="Raleway"/>
                <a:sym typeface="Raleway"/>
              </a:rPr>
              <a:t>Notions de PSSI, D.I.C.P, vulnérabilité, menace, attaque</a:t>
            </a:r>
            <a:endParaRPr sz="2000">
              <a:latin typeface="Raleway"/>
              <a:ea typeface="Raleway"/>
              <a:cs typeface="Raleway"/>
              <a:sym typeface="Raleway"/>
            </a:endParaRPr>
          </a:p>
          <a:p>
            <a:pPr indent="-355600" lvl="0" marL="457200" rtl="0" algn="l">
              <a:lnSpc>
                <a:spcPct val="150000"/>
              </a:lnSpc>
              <a:spcBef>
                <a:spcPts val="0"/>
              </a:spcBef>
              <a:spcAft>
                <a:spcPts val="0"/>
              </a:spcAft>
              <a:buSzPts val="2000"/>
              <a:buFont typeface="Raleway"/>
              <a:buChar char="-"/>
            </a:pPr>
            <a:r>
              <a:rPr lang="fr" sz="2000">
                <a:latin typeface="Raleway"/>
                <a:ea typeface="Raleway"/>
                <a:cs typeface="Raleway"/>
                <a:sym typeface="Raleway"/>
              </a:rPr>
              <a:t>Différentes menaces classique</a:t>
            </a:r>
            <a:endParaRPr sz="2000">
              <a:latin typeface="Raleway"/>
              <a:ea typeface="Raleway"/>
              <a:cs typeface="Raleway"/>
              <a:sym typeface="Raleway"/>
            </a:endParaRPr>
          </a:p>
          <a:p>
            <a:pPr indent="-355600" lvl="0" marL="457200" rtl="0" algn="l">
              <a:lnSpc>
                <a:spcPct val="150000"/>
              </a:lnSpc>
              <a:spcBef>
                <a:spcPts val="0"/>
              </a:spcBef>
              <a:spcAft>
                <a:spcPts val="0"/>
              </a:spcAft>
              <a:buSzPts val="2000"/>
              <a:buFont typeface="Raleway"/>
              <a:buChar char="-"/>
            </a:pPr>
            <a:r>
              <a:rPr lang="fr" sz="2000">
                <a:latin typeface="Raleway"/>
                <a:ea typeface="Raleway"/>
                <a:cs typeface="Raleway"/>
                <a:sym typeface="Raleway"/>
              </a:rPr>
              <a:t>Question des mots de passe</a:t>
            </a:r>
            <a:endParaRPr sz="20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1835550" y="17877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Introduction</a:t>
            </a:r>
            <a:endParaRPr/>
          </a:p>
        </p:txBody>
      </p:sp>
      <p:sp>
        <p:nvSpPr>
          <p:cNvPr id="159" name="Google Shape;159;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Le système d'information (SI) est un ensemble organisé de ressources qui permet de collecter, stocker, traiter et distribuer de l'information, en général grâce à un réseau d'ordinateurs.</a:t>
            </a:r>
            <a:endParaRPr sz="1800"/>
          </a:p>
          <a:p>
            <a:pPr indent="0" lvl="0" marL="0" rtl="0" algn="l">
              <a:lnSpc>
                <a:spcPct val="115000"/>
              </a:lnSpc>
              <a:spcBef>
                <a:spcPts val="0"/>
              </a:spcBef>
              <a:spcAft>
                <a:spcPts val="0"/>
              </a:spcAft>
              <a:buNone/>
            </a:pPr>
            <a:r>
              <a:rPr b="1" lang="fr" sz="1800"/>
              <a:t>Source</a:t>
            </a:r>
            <a:r>
              <a:rPr lang="fr" sz="1800"/>
              <a:t> : </a:t>
            </a:r>
            <a:r>
              <a:rPr lang="fr" sz="1800" u="sng">
                <a:solidFill>
                  <a:schemeClr val="hlink"/>
                </a:solidFill>
                <a:hlinkClick r:id="rId3"/>
              </a:rPr>
              <a:t>WikipediA</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En bref : Le SI permet et facilite la mission de l'organisation</a:t>
            </a:r>
            <a:endParaRPr sz="1800"/>
          </a:p>
        </p:txBody>
      </p:sp>
      <p:sp>
        <p:nvSpPr>
          <p:cNvPr id="165" name="Google Shape;165;p30"/>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C'est quoi un SI ?</a:t>
            </a:r>
            <a:endParaRPr/>
          </a:p>
        </p:txBody>
      </p:sp>
      <p:sp>
        <p:nvSpPr>
          <p:cNvPr id="166" name="Google Shape;166;p30"/>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Introduction</a:t>
            </a:r>
            <a:endParaRPr/>
          </a:p>
        </p:txBody>
      </p:sp>
      <p:sp>
        <p:nvSpPr>
          <p:cNvPr id="167" name="Google Shape;167;p30"/>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Système d'information</a:t>
            </a:r>
            <a:endParaRPr sz="3700"/>
          </a:p>
        </p:txBody>
      </p:sp>
      <p:sp>
        <p:nvSpPr>
          <p:cNvPr id="168" name="Google Shape;168;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idx="4" type="body"/>
          </p:nvPr>
        </p:nvSpPr>
        <p:spPr>
          <a:xfrm>
            <a:off x="380600" y="1772500"/>
            <a:ext cx="84996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La sécurité du SI (ou cybersécurité) consiste à </a:t>
            </a:r>
            <a:r>
              <a:rPr lang="fr" sz="1800"/>
              <a:t>protéger</a:t>
            </a:r>
            <a:r>
              <a:rPr lang="fr" sz="1800"/>
              <a:t> le SI.</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b="1" lang="fr" sz="1800"/>
              <a:t>Sécurité</a:t>
            </a:r>
            <a:r>
              <a:rPr lang="fr" sz="1800"/>
              <a:t> : Protection contre les actions malveillantes</a:t>
            </a:r>
            <a:endParaRPr sz="1800"/>
          </a:p>
          <a:p>
            <a:pPr indent="0" lvl="0" marL="0" rtl="0" algn="l">
              <a:lnSpc>
                <a:spcPct val="115000"/>
              </a:lnSpc>
              <a:spcBef>
                <a:spcPts val="0"/>
              </a:spcBef>
              <a:spcAft>
                <a:spcPts val="0"/>
              </a:spcAft>
              <a:buNone/>
            </a:pPr>
            <a:r>
              <a:rPr b="1" lang="fr" sz="1800"/>
              <a:t>Sûreté</a:t>
            </a:r>
            <a:r>
              <a:rPr lang="fr" sz="1800"/>
              <a:t> : Protection contre les </a:t>
            </a:r>
            <a:r>
              <a:rPr lang="fr" sz="1800"/>
              <a:t>dysfonctionnements</a:t>
            </a:r>
            <a:r>
              <a:rPr lang="fr" sz="1800"/>
              <a:t> et accidents</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Besoins : </a:t>
            </a:r>
            <a:r>
              <a:rPr b="1" lang="fr" sz="1800"/>
              <a:t>D.I.C.P</a:t>
            </a:r>
            <a:r>
              <a:rPr lang="fr" sz="1800"/>
              <a:t> (</a:t>
            </a:r>
            <a:r>
              <a:rPr i="1" lang="fr" sz="1800"/>
              <a:t>C.I.A. in english</a:t>
            </a:r>
            <a:r>
              <a:rPr lang="fr" sz="1800"/>
              <a:t>): </a:t>
            </a:r>
            <a:endParaRPr sz="1800"/>
          </a:p>
          <a:p>
            <a:pPr indent="-342900" lvl="0" marL="457200" rtl="0" algn="l">
              <a:lnSpc>
                <a:spcPct val="115000"/>
              </a:lnSpc>
              <a:spcBef>
                <a:spcPts val="0"/>
              </a:spcBef>
              <a:spcAft>
                <a:spcPts val="0"/>
              </a:spcAft>
              <a:buSzPts val="1800"/>
              <a:buChar char="-"/>
            </a:pPr>
            <a:r>
              <a:rPr b="1" lang="fr" sz="1800"/>
              <a:t>Disponibilité</a:t>
            </a:r>
            <a:r>
              <a:rPr lang="fr" sz="1800"/>
              <a:t> : service accessible aux personnes autorisées quand elles en ont besoin</a:t>
            </a:r>
            <a:endParaRPr sz="1800"/>
          </a:p>
          <a:p>
            <a:pPr indent="-342900" lvl="0" marL="457200" rtl="0" algn="l">
              <a:lnSpc>
                <a:spcPct val="115000"/>
              </a:lnSpc>
              <a:spcBef>
                <a:spcPts val="0"/>
              </a:spcBef>
              <a:spcAft>
                <a:spcPts val="0"/>
              </a:spcAft>
              <a:buSzPts val="1800"/>
              <a:buChar char="-"/>
            </a:pPr>
            <a:r>
              <a:rPr b="1" lang="fr" sz="1800"/>
              <a:t>Intégrité</a:t>
            </a:r>
            <a:r>
              <a:rPr lang="fr" sz="1800"/>
              <a:t> : exactitude et complétude des informations, processus et moyens</a:t>
            </a:r>
            <a:endParaRPr sz="1800"/>
          </a:p>
          <a:p>
            <a:pPr indent="-342900" lvl="0" marL="457200" rtl="0" algn="l">
              <a:lnSpc>
                <a:spcPct val="115000"/>
              </a:lnSpc>
              <a:spcBef>
                <a:spcPts val="0"/>
              </a:spcBef>
              <a:spcAft>
                <a:spcPts val="0"/>
              </a:spcAft>
              <a:buSzPts val="1800"/>
              <a:buChar char="-"/>
            </a:pPr>
            <a:r>
              <a:rPr b="1" lang="fr" sz="1800"/>
              <a:t>Confidentialité</a:t>
            </a:r>
            <a:r>
              <a:rPr lang="fr" sz="1800"/>
              <a:t> : accessible uniquement aux personnes autorisées</a:t>
            </a:r>
            <a:endParaRPr sz="1800"/>
          </a:p>
        </p:txBody>
      </p:sp>
      <p:sp>
        <p:nvSpPr>
          <p:cNvPr id="174" name="Google Shape;174;p31"/>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Cybersécurité</a:t>
            </a:r>
            <a:endParaRPr/>
          </a:p>
        </p:txBody>
      </p:sp>
      <p:sp>
        <p:nvSpPr>
          <p:cNvPr id="175" name="Google Shape;175;p31"/>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Introduction</a:t>
            </a:r>
            <a:endParaRPr/>
          </a:p>
        </p:txBody>
      </p:sp>
      <p:sp>
        <p:nvSpPr>
          <p:cNvPr id="176" name="Google Shape;176;p31"/>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La sécurité du SI</a:t>
            </a:r>
            <a:endParaRPr sz="3700"/>
          </a:p>
        </p:txBody>
      </p:sp>
      <p:sp>
        <p:nvSpPr>
          <p:cNvPr id="177" name="Google Shape;177;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
        <p:nvSpPr>
          <p:cNvPr id="178" name="Google Shape;178;p31"/>
          <p:cNvSpPr txBox="1"/>
          <p:nvPr/>
        </p:nvSpPr>
        <p:spPr>
          <a:xfrm>
            <a:off x="7714700" y="3288225"/>
            <a:ext cx="1137000" cy="4002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fr" u="sng">
                <a:solidFill>
                  <a:schemeClr val="hlink"/>
                </a:solidFill>
                <a:hlinkClick r:id="rId3"/>
              </a:rPr>
              <a:t>cas concret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2"/>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Retrouver avec une confiance suffisante les circonstances des évolutions du SI</a:t>
            </a:r>
            <a:endParaRPr sz="1800"/>
          </a:p>
          <a:p>
            <a:pPr indent="0" lvl="0" marL="0" rtl="0" algn="l">
              <a:lnSpc>
                <a:spcPct val="115000"/>
              </a:lnSpc>
              <a:spcBef>
                <a:spcPts val="0"/>
              </a:spcBef>
              <a:spcAft>
                <a:spcPts val="0"/>
              </a:spcAft>
              <a:buNone/>
            </a:pPr>
            <a:r>
              <a:t/>
            </a:r>
            <a:endParaRPr sz="1800"/>
          </a:p>
          <a:p>
            <a:pPr indent="-342900" lvl="0" marL="457200" rtl="0" algn="l">
              <a:lnSpc>
                <a:spcPct val="115000"/>
              </a:lnSpc>
              <a:spcBef>
                <a:spcPts val="0"/>
              </a:spcBef>
              <a:spcAft>
                <a:spcPts val="0"/>
              </a:spcAft>
              <a:buSzPts val="1800"/>
              <a:buChar char="-"/>
            </a:pPr>
            <a:r>
              <a:rPr b="1" lang="fr" sz="1800"/>
              <a:t>Traçabilité</a:t>
            </a:r>
            <a:r>
              <a:rPr lang="fr" sz="1800"/>
              <a:t> : historique des modifications</a:t>
            </a:r>
            <a:endParaRPr sz="1800"/>
          </a:p>
          <a:p>
            <a:pPr indent="-342900" lvl="0" marL="457200" rtl="0" algn="l">
              <a:lnSpc>
                <a:spcPct val="115000"/>
              </a:lnSpc>
              <a:spcBef>
                <a:spcPts val="0"/>
              </a:spcBef>
              <a:spcAft>
                <a:spcPts val="0"/>
              </a:spcAft>
              <a:buSzPts val="1800"/>
              <a:buChar char="-"/>
            </a:pPr>
            <a:r>
              <a:rPr b="1" lang="fr" sz="1800"/>
              <a:t>Authentification</a:t>
            </a:r>
            <a:r>
              <a:rPr lang="fr" sz="1800"/>
              <a:t> : reconnaître les utilisateurs</a:t>
            </a:r>
            <a:endParaRPr sz="1800"/>
          </a:p>
          <a:p>
            <a:pPr indent="-342900" lvl="0" marL="457200" rtl="0" algn="l">
              <a:lnSpc>
                <a:spcPct val="115000"/>
              </a:lnSpc>
              <a:spcBef>
                <a:spcPts val="0"/>
              </a:spcBef>
              <a:spcAft>
                <a:spcPts val="0"/>
              </a:spcAft>
              <a:buSzPts val="1800"/>
              <a:buChar char="-"/>
            </a:pPr>
            <a:r>
              <a:rPr b="1" lang="fr" sz="1800"/>
              <a:t>Imputabilité</a:t>
            </a:r>
            <a:r>
              <a:rPr lang="fr" sz="1800"/>
              <a:t> : qui a fait quoi</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Chaque SI a ses propres besoins D.I.C.P.</a:t>
            </a:r>
            <a:endParaRPr sz="1800"/>
          </a:p>
          <a:p>
            <a:pPr indent="0" lvl="0" marL="0" rtl="0" algn="l">
              <a:lnSpc>
                <a:spcPct val="115000"/>
              </a:lnSpc>
              <a:spcBef>
                <a:spcPts val="0"/>
              </a:spcBef>
              <a:spcAft>
                <a:spcPts val="0"/>
              </a:spcAft>
              <a:buNone/>
            </a:pPr>
            <a:r>
              <a:t/>
            </a:r>
            <a:endParaRPr sz="1800"/>
          </a:p>
        </p:txBody>
      </p:sp>
      <p:sp>
        <p:nvSpPr>
          <p:cNvPr id="184" name="Google Shape;184;p32"/>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Savoir ce qu'il se passe</a:t>
            </a:r>
            <a:endParaRPr/>
          </a:p>
        </p:txBody>
      </p:sp>
      <p:sp>
        <p:nvSpPr>
          <p:cNvPr id="185" name="Google Shape;185;p32"/>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Introduction</a:t>
            </a:r>
            <a:endParaRPr/>
          </a:p>
        </p:txBody>
      </p:sp>
      <p:sp>
        <p:nvSpPr>
          <p:cNvPr id="186" name="Google Shape;186;p32"/>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La preuve</a:t>
            </a:r>
            <a:endParaRPr sz="3700"/>
          </a:p>
        </p:txBody>
      </p:sp>
      <p:sp>
        <p:nvSpPr>
          <p:cNvPr id="187" name="Google Shape;187;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idx="4" type="body"/>
          </p:nvPr>
        </p:nvSpPr>
        <p:spPr>
          <a:xfrm>
            <a:off x="462200" y="1772500"/>
            <a:ext cx="8307900" cy="3201600"/>
          </a:xfrm>
          <a:prstGeom prst="rect">
            <a:avLst/>
          </a:prstGeom>
        </p:spPr>
        <p:txBody>
          <a:bodyPr anchorCtr="0" anchor="ctr" bIns="0" lIns="0" spcFirstLastPara="1" rIns="0" wrap="square" tIns="0">
            <a:noAutofit/>
          </a:bodyPr>
          <a:lstStyle/>
          <a:p>
            <a:pPr indent="0" lvl="0" marL="0" rtl="0" algn="l">
              <a:lnSpc>
                <a:spcPct val="115000"/>
              </a:lnSpc>
              <a:spcBef>
                <a:spcPts val="0"/>
              </a:spcBef>
              <a:spcAft>
                <a:spcPts val="0"/>
              </a:spcAft>
              <a:buNone/>
            </a:pPr>
            <a:r>
              <a:rPr lang="fr" sz="1800"/>
              <a:t>Concevoir une </a:t>
            </a:r>
            <a:r>
              <a:rPr b="1" lang="fr" sz="1800"/>
              <a:t>Politique de Sécurité du Système d'Information</a:t>
            </a:r>
            <a:r>
              <a:rPr lang="fr" sz="1800"/>
              <a:t> (PSSI)</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Une </a:t>
            </a:r>
            <a:r>
              <a:rPr b="1" lang="fr" sz="1800"/>
              <a:t>analyse de risques</a:t>
            </a:r>
            <a:r>
              <a:rPr lang="fr" sz="1800"/>
              <a:t> :</a:t>
            </a:r>
            <a:endParaRPr sz="1800"/>
          </a:p>
          <a:p>
            <a:pPr indent="-342900" lvl="0" marL="457200" rtl="0" algn="l">
              <a:lnSpc>
                <a:spcPct val="115000"/>
              </a:lnSpc>
              <a:spcBef>
                <a:spcPts val="0"/>
              </a:spcBef>
              <a:spcAft>
                <a:spcPts val="0"/>
              </a:spcAft>
              <a:buSzPts val="1800"/>
              <a:buChar char="-"/>
            </a:pPr>
            <a:r>
              <a:rPr lang="fr" sz="1800"/>
              <a:t>Cartographier le SI</a:t>
            </a:r>
            <a:endParaRPr sz="1800"/>
          </a:p>
          <a:p>
            <a:pPr indent="-342900" lvl="0" marL="457200" rtl="0" algn="l">
              <a:lnSpc>
                <a:spcPct val="115000"/>
              </a:lnSpc>
              <a:spcBef>
                <a:spcPts val="0"/>
              </a:spcBef>
              <a:spcAft>
                <a:spcPts val="0"/>
              </a:spcAft>
              <a:buSzPts val="1800"/>
              <a:buChar char="-"/>
            </a:pPr>
            <a:r>
              <a:rPr lang="fr" sz="1800"/>
              <a:t>Identifier et évaluer les risques</a:t>
            </a:r>
            <a:endParaRPr sz="1800"/>
          </a:p>
          <a:p>
            <a:pPr indent="0" lvl="0" marL="0" rtl="0" algn="l">
              <a:lnSpc>
                <a:spcPct val="115000"/>
              </a:lnSpc>
              <a:spcBef>
                <a:spcPts val="0"/>
              </a:spcBef>
              <a:spcAft>
                <a:spcPts val="0"/>
              </a:spcAft>
              <a:buNone/>
            </a:pPr>
            <a:r>
              <a:rPr lang="fr" sz="1800"/>
              <a:t>Définir son </a:t>
            </a:r>
            <a:r>
              <a:rPr b="1" lang="fr" sz="1800"/>
              <a:t>modèle de menace</a:t>
            </a:r>
            <a:r>
              <a:rPr lang="fr" sz="1800"/>
              <a:t> =&gt; décider des solutions à déployer</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fr" sz="1800"/>
              <a:t>Le Responsable de la Sécurité des Systèmes d'Information (RSSI) est en général en charge d'établir la PSSI (</a:t>
            </a:r>
            <a:r>
              <a:rPr i="1" lang="fr" sz="1800"/>
              <a:t>CISO - Chief Information Security Officer</a:t>
            </a:r>
            <a:r>
              <a:rPr lang="fr" sz="1800"/>
              <a:t>)</a:t>
            </a:r>
            <a:endParaRPr sz="1800"/>
          </a:p>
        </p:txBody>
      </p:sp>
      <p:sp>
        <p:nvSpPr>
          <p:cNvPr id="193" name="Google Shape;193;p33"/>
          <p:cNvSpPr txBox="1"/>
          <p:nvPr>
            <p:ph idx="1" type="subTitle"/>
          </p:nvPr>
        </p:nvSpPr>
        <p:spPr>
          <a:xfrm>
            <a:off x="5501450" y="190800"/>
            <a:ext cx="3510000" cy="36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Qu'est-ce qu'on fait ?</a:t>
            </a:r>
            <a:endParaRPr/>
          </a:p>
        </p:txBody>
      </p:sp>
      <p:sp>
        <p:nvSpPr>
          <p:cNvPr id="194" name="Google Shape;194;p33"/>
          <p:cNvSpPr txBox="1"/>
          <p:nvPr>
            <p:ph type="title"/>
          </p:nvPr>
        </p:nvSpPr>
        <p:spPr>
          <a:xfrm>
            <a:off x="1171250" y="-2650"/>
            <a:ext cx="4285500" cy="7200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fr"/>
              <a:t>Introduction</a:t>
            </a:r>
            <a:endParaRPr/>
          </a:p>
        </p:txBody>
      </p:sp>
      <p:sp>
        <p:nvSpPr>
          <p:cNvPr id="195" name="Google Shape;195;p33"/>
          <p:cNvSpPr txBox="1"/>
          <p:nvPr>
            <p:ph idx="2" type="title"/>
          </p:nvPr>
        </p:nvSpPr>
        <p:spPr>
          <a:xfrm>
            <a:off x="380600" y="1028213"/>
            <a:ext cx="8471100" cy="531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fr" sz="3700"/>
              <a:t>La Politique de Sécurité du SI</a:t>
            </a:r>
            <a:endParaRPr sz="3700"/>
          </a:p>
        </p:txBody>
      </p:sp>
      <p:sp>
        <p:nvSpPr>
          <p:cNvPr id="196" name="Google Shape;196;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1835550" y="1787700"/>
            <a:ext cx="5472900" cy="156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fr"/>
              <a:t>Les menaces</a:t>
            </a:r>
            <a:endParaRPr/>
          </a:p>
        </p:txBody>
      </p:sp>
      <p:sp>
        <p:nvSpPr>
          <p:cNvPr id="202" name="Google Shape;202;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ild Code Schoo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