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3312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F950-4D6D-0E3B-62B5-10249E8F0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A2040-1E17-098F-5599-E51C48145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EE3CF-B213-832A-DDB1-C875FD4C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51AC-E2E4-493E-92FF-C4AE9AAC0B81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72207-AA6B-5765-F3E5-C449C58E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DDC2-8149-AD35-6B43-D97982A7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B8BF-9018-4046-B45C-1E03DB0B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3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A779-C99C-1418-8979-EED085FB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4337C-2CD5-670B-354E-C00A10D6A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4A147-5316-E68A-5033-A2DA2B18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51AC-E2E4-493E-92FF-C4AE9AAC0B81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13D62-0E9B-275D-4C81-B55C2657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A83A7-7A19-2DF5-B816-1B70A54F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B8BF-9018-4046-B45C-1E03DB0B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3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B3728-34BA-D2BE-A374-C3D336FAB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1954B-966C-CEA4-CACE-699DF7C3B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04B7D-8BCD-B4E1-ED2E-2717D673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51AC-E2E4-493E-92FF-C4AE9AAC0B81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BA42B-403D-8C76-F154-3D4AF0F3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9FD4-274C-F861-CA3C-E79917EE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B8BF-9018-4046-B45C-1E03DB0B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8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C63F-7DF0-1AE3-FDA1-1C8C9E02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D5A3-2AAD-491B-C1B8-0E5625DC7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5D38B-BC22-F2E5-7D0C-4977A0CE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51AC-E2E4-493E-92FF-C4AE9AAC0B81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85141-9583-AAD5-1456-ECCEB3FE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DC1F2-29DE-86F2-4536-CCDA6B27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B8BF-9018-4046-B45C-1E03DB0B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3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6BE1-7B9C-EC74-5F62-66825E2B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E1466-2E8E-CECA-B7BC-0E4D05344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A18CF-788D-E7CD-DAA9-C596297A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51AC-E2E4-493E-92FF-C4AE9AAC0B81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38933-1356-B165-8B7C-AA5A6271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BDB-5DC8-4ABA-E5E8-A323C69F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B8BF-9018-4046-B45C-1E03DB0B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5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E642-20C7-A1DC-2B1F-A861831B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98CC-9D2C-4AA8-3FA5-2631C522D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2C2D0-5114-EC08-EB0A-A9E89BFA1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AB14F-3ADB-6FC5-BDA0-8312BACC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51AC-E2E4-493E-92FF-C4AE9AAC0B81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768E8-6535-CB39-C2ED-7D60B96B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FFD39-E39D-45E2-94AA-A8021694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B8BF-9018-4046-B45C-1E03DB0B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AA41-E06C-502F-125E-59A3820C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546AF-88D4-60C2-3EDD-50A7877CA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9BC8C-1262-CF67-C4E5-C5D095A02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02A16-BEE6-0896-99A3-8ED461719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D803E-573C-A39E-3DCF-D175DB302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51A88-8C04-2D4D-5816-7AE71767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51AC-E2E4-493E-92FF-C4AE9AAC0B81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97FD3-98CB-AD15-98E6-6EC79775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842C1-69BF-6E40-64FD-73DAED6B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B8BF-9018-4046-B45C-1E03DB0B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1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2C70-BFAB-B82C-C75E-5A011057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C225B-E294-3C1E-9E6C-9992BF63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51AC-E2E4-493E-92FF-C4AE9AAC0B81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71BBC-F2EC-4829-3DCB-26466549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65FF8-D6F6-C30C-BF70-55BA1F00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B8BF-9018-4046-B45C-1E03DB0B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C9F20-35C9-52AF-1ADE-FAB1DDAD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51AC-E2E4-493E-92FF-C4AE9AAC0B81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8CFEF-6783-0251-9E4D-F0937FC4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47467-448C-FC73-A30A-192357EE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B8BF-9018-4046-B45C-1E03DB0B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84E6-B663-EC5E-8326-AF9DFAE1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9CE5-F419-B48A-D186-56D6F618E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FABB3-A395-DDC7-4CFA-78212F9F0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FA096-29E8-FD61-80D8-BDBD3E71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51AC-E2E4-493E-92FF-C4AE9AAC0B81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FD6F3-2925-9041-6F96-CA868B05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3EEFD-78DA-E737-4670-78404937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B8BF-9018-4046-B45C-1E03DB0B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2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2E3F-3ED7-5EFC-356F-4A8CDB04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B7574-F2FB-3E2A-13F3-C9440C862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C8F6F-71CE-1702-0B3B-44E7B578E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66CCC-D927-7AAA-390A-A6536566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51AC-E2E4-493E-92FF-C4AE9AAC0B81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37F8B-58D8-EA07-D253-41EC9DED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65461-160C-6846-28C6-28C48218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B8BF-9018-4046-B45C-1E03DB0B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5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3B6AC-7DF7-5E09-D65B-6AB8E8A9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DB808-293D-6B8B-F05C-CA5D0434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7719F-676E-9387-44DE-20B1CD7A4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951AC-E2E4-493E-92FF-C4AE9AAC0B81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ED555-DC85-3D0C-4263-AA81E3BCD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BFD6-3C24-ADD4-B68E-3F29A2F5A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CB8BF-9018-4046-B45C-1E03DB0B9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7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306241F-896E-1C2C-CE41-82AC0FAEE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379" y="860592"/>
            <a:ext cx="3819525" cy="2647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C9676CB-5800-B096-4AFA-6A5B94DBD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6" y="860592"/>
            <a:ext cx="3819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DE1B5FB-7CB6-FC81-1B3F-90D7205EE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7" y="860592"/>
            <a:ext cx="3819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A28ACD-0538-B400-5F36-F177D7D335CD}"/>
              </a:ext>
            </a:extLst>
          </p:cNvPr>
          <p:cNvSpPr txBox="1"/>
          <p:nvPr/>
        </p:nvSpPr>
        <p:spPr>
          <a:xfrm>
            <a:off x="545124" y="4080071"/>
            <a:ext cx="11263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assumé de garder une grande variance du fitness score, pour trouver la meilleure abeille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45 meilleures abeilles survivent à chaque génération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25 d’entres elles sont utilisées pour la reproduction et ne peuvent pas subir de mutations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mutations apparaissent à un taux arbitraire entre 10 et 25% de chance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abeille peut subir plusieurs mutations différentes sur la même génération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Dû à la nature aléatoire de la transmission des gènes, des abeilles lamentables sont crées même sur les dernières générations.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857FF-67B5-72C1-C673-E56CFDF51B36}"/>
              </a:ext>
            </a:extLst>
          </p:cNvPr>
          <p:cNvSpPr/>
          <p:nvPr/>
        </p:nvSpPr>
        <p:spPr>
          <a:xfrm>
            <a:off x="9274630" y="3508542"/>
            <a:ext cx="1989574" cy="39188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Séquence aléatoire de 12 fleurs par parents</a:t>
            </a:r>
            <a:endParaRPr lang="en-US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732768-A19C-CA3D-401F-88C4128C8062}"/>
              </a:ext>
            </a:extLst>
          </p:cNvPr>
          <p:cNvSpPr/>
          <p:nvPr/>
        </p:nvSpPr>
        <p:spPr>
          <a:xfrm>
            <a:off x="5369751" y="3508542"/>
            <a:ext cx="1989574" cy="39188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Séquence fixe de  10 fleurs de milieu de parcours par parents</a:t>
            </a:r>
            <a:endParaRPr lang="en-US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1456D-B5B3-97A7-DFC6-598C052F58F2}"/>
              </a:ext>
            </a:extLst>
          </p:cNvPr>
          <p:cNvSpPr/>
          <p:nvPr/>
        </p:nvSpPr>
        <p:spPr>
          <a:xfrm>
            <a:off x="1464872" y="3508542"/>
            <a:ext cx="1989574" cy="39188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Séquences fixe de 25 fleurs par parents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0C26F-842B-25DA-0D7B-D4683B44765D}"/>
              </a:ext>
            </a:extLst>
          </p:cNvPr>
          <p:cNvSpPr txBox="1"/>
          <p:nvPr/>
        </p:nvSpPr>
        <p:spPr>
          <a:xfrm>
            <a:off x="3553708" y="241469"/>
            <a:ext cx="5398609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Quelle Méthode de Reproduction 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950AE-2810-9886-344B-005FCD72F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762" y="6156492"/>
            <a:ext cx="6655142" cy="5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9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00FD29B-AAAB-90B0-969F-D06C01320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197" y="518819"/>
            <a:ext cx="3819525" cy="2647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539277B-0CA1-723E-7B91-4F257102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672" y="518819"/>
            <a:ext cx="3819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BC6ED84-0EFA-317C-8D06-2D3D3EEB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1" y="3691233"/>
            <a:ext cx="3819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E3A58B8-7335-AB3E-393D-471BE5CD6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671" y="3691231"/>
            <a:ext cx="3819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4B6EA10-4B81-EDCD-A252-9EE201E8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0" y="518819"/>
            <a:ext cx="3819525" cy="26479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5787A-F006-D0FA-D319-E540CAB506C8}"/>
              </a:ext>
            </a:extLst>
          </p:cNvPr>
          <p:cNvSpPr txBox="1"/>
          <p:nvPr/>
        </p:nvSpPr>
        <p:spPr>
          <a:xfrm>
            <a:off x="3506653" y="69551"/>
            <a:ext cx="5398609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Inclusion des mutations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D3AAEC-90B2-F2BA-D692-0CA1FC1D8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197" y="3691231"/>
            <a:ext cx="3819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BDBD-ED86-7425-E5DE-95CB62A7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Best Mutation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1C26466-20C7-D9DB-F623-06FE411F01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62" y="2765919"/>
            <a:ext cx="3819525" cy="26479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BA6006F-3A41-E4E9-EC31-B19B7E16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7" y="2765919"/>
            <a:ext cx="3819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59C818C-356F-5479-D64F-9F05353E9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2765918"/>
            <a:ext cx="3819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9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41BA-8021-5502-A968-98B8F240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00" y="286748"/>
            <a:ext cx="5562600" cy="58199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Best </a:t>
            </a:r>
            <a:r>
              <a:rPr lang="fr-FR" dirty="0" err="1"/>
              <a:t>Generated</a:t>
            </a:r>
            <a:r>
              <a:rPr lang="fr-FR" dirty="0"/>
              <a:t> Path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86FDBC-0D00-81B0-B7A0-38065DD4E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590" y="967716"/>
            <a:ext cx="8559982" cy="589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84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9A7D-C692-069A-D6E3-BC6B469B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Family </a:t>
            </a:r>
            <a:r>
              <a:rPr lang="fr-FR" dirty="0" err="1"/>
              <a:t>tree</a:t>
            </a:r>
            <a:r>
              <a:rPr lang="fr-FR" dirty="0"/>
              <a:t> of best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bee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BC14FD-7AA2-92CD-232D-4FDDD9AB28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27" y="1690688"/>
            <a:ext cx="9287545" cy="372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DEA854-D5E3-3917-263C-0E18717A4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4580" y="4465180"/>
            <a:ext cx="1710383" cy="190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8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134</Words>
  <Application>Microsoft Office PowerPoint</Application>
  <PresentationFormat>Widescreen</PresentationFormat>
  <Paragraphs>17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Best Mutation</vt:lpstr>
      <vt:lpstr>Best Generated Path</vt:lpstr>
      <vt:lpstr>Family tree of best generated bee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rm</dc:creator>
  <cp:lastModifiedBy>julien Ract-Mugnerot</cp:lastModifiedBy>
  <cp:revision>2</cp:revision>
  <dcterms:created xsi:type="dcterms:W3CDTF">2023-12-12T15:30:19Z</dcterms:created>
  <dcterms:modified xsi:type="dcterms:W3CDTF">2023-12-17T23:01:03Z</dcterms:modified>
</cp:coreProperties>
</file>