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024878512" r:id="rId5"/>
    <p:sldId id="4835" r:id="rId6"/>
    <p:sldId id="4836" r:id="rId7"/>
    <p:sldId id="4837" r:id="rId8"/>
    <p:sldId id="4838" r:id="rId9"/>
    <p:sldId id="483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F13DB-2F9E-9B6A-5DCA-E08CD84667B2}" v="14" dt="2023-04-11T08:11:23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08" autoAdjust="0"/>
  </p:normalViewPr>
  <p:slideViewPr>
    <p:cSldViewPr snapToGrid="0">
      <p:cViewPr varScale="1">
        <p:scale>
          <a:sx n="62" d="100"/>
          <a:sy n="62" d="100"/>
        </p:scale>
        <p:origin x="118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TIN Florent" userId="S::f.fortin@phardex.fr::0a439d8c-be4b-4f92-a041-f172ae0ab240" providerId="AD" clId="Web-{CCEF13DB-2F9E-9B6A-5DCA-E08CD84667B2}"/>
    <pc:docChg chg="modSld">
      <pc:chgData name="FORTIN Florent" userId="S::f.fortin@phardex.fr::0a439d8c-be4b-4f92-a041-f172ae0ab240" providerId="AD" clId="Web-{CCEF13DB-2F9E-9B6A-5DCA-E08CD84667B2}" dt="2023-04-11T08:11:23.769" v="13" actId="1076"/>
      <pc:docMkLst>
        <pc:docMk/>
      </pc:docMkLst>
      <pc:sldChg chg="modSp">
        <pc:chgData name="FORTIN Florent" userId="S::f.fortin@phardex.fr::0a439d8c-be4b-4f92-a041-f172ae0ab240" providerId="AD" clId="Web-{CCEF13DB-2F9E-9B6A-5DCA-E08CD84667B2}" dt="2023-04-11T08:04:50.117" v="5" actId="1076"/>
        <pc:sldMkLst>
          <pc:docMk/>
          <pc:sldMk cId="3446439223" sldId="4835"/>
        </pc:sldMkLst>
        <pc:spChg chg="mod">
          <ac:chgData name="FORTIN Florent" userId="S::f.fortin@phardex.fr::0a439d8c-be4b-4f92-a041-f172ae0ab240" providerId="AD" clId="Web-{CCEF13DB-2F9E-9B6A-5DCA-E08CD84667B2}" dt="2023-04-11T08:04:46.164" v="4" actId="1076"/>
          <ac:spMkLst>
            <pc:docMk/>
            <pc:sldMk cId="3446439223" sldId="4835"/>
            <ac:spMk id="15" creationId="{CFF0F908-5876-409A-926A-DC6D93FA5195}"/>
          </ac:spMkLst>
        </pc:spChg>
        <pc:graphicFrameChg chg="mod">
          <ac:chgData name="FORTIN Florent" userId="S::f.fortin@phardex.fr::0a439d8c-be4b-4f92-a041-f172ae0ab240" providerId="AD" clId="Web-{CCEF13DB-2F9E-9B6A-5DCA-E08CD84667B2}" dt="2023-04-11T08:04:29.179" v="1" actId="1076"/>
          <ac:graphicFrameMkLst>
            <pc:docMk/>
            <pc:sldMk cId="3446439223" sldId="4835"/>
            <ac:graphicFrameMk id="7" creationId="{2609BB0A-9ED8-4745-9AE7-06B5C93ED98E}"/>
          </ac:graphicFrameMkLst>
        </pc:graphicFrameChg>
        <pc:graphicFrameChg chg="mod">
          <ac:chgData name="FORTIN Florent" userId="S::f.fortin@phardex.fr::0a439d8c-be4b-4f92-a041-f172ae0ab240" providerId="AD" clId="Web-{CCEF13DB-2F9E-9B6A-5DCA-E08CD84667B2}" dt="2023-04-11T08:04:34.054" v="2" actId="1076"/>
          <ac:graphicFrameMkLst>
            <pc:docMk/>
            <pc:sldMk cId="3446439223" sldId="4835"/>
            <ac:graphicFrameMk id="16" creationId="{BBFDEA5D-D92C-4863-85BE-4A83DE4517FF}"/>
          </ac:graphicFrameMkLst>
        </pc:graphicFrameChg>
        <pc:picChg chg="mod">
          <ac:chgData name="FORTIN Florent" userId="S::f.fortin@phardex.fr::0a439d8c-be4b-4f92-a041-f172ae0ab240" providerId="AD" clId="Web-{CCEF13DB-2F9E-9B6A-5DCA-E08CD84667B2}" dt="2023-04-11T08:04:37.945" v="3" actId="1076"/>
          <ac:picMkLst>
            <pc:docMk/>
            <pc:sldMk cId="3446439223" sldId="4835"/>
            <ac:picMk id="8" creationId="{3E6AEC22-311C-4987-8F28-FF14C879DC7E}"/>
          </ac:picMkLst>
        </pc:picChg>
        <pc:picChg chg="mod">
          <ac:chgData name="FORTIN Florent" userId="S::f.fortin@phardex.fr::0a439d8c-be4b-4f92-a041-f172ae0ab240" providerId="AD" clId="Web-{CCEF13DB-2F9E-9B6A-5DCA-E08CD84667B2}" dt="2023-04-11T08:04:50.117" v="5" actId="1076"/>
          <ac:picMkLst>
            <pc:docMk/>
            <pc:sldMk cId="3446439223" sldId="4835"/>
            <ac:picMk id="1026" creationId="{351CF0A8-855D-4AC5-89EE-534E8669C3B5}"/>
          </ac:picMkLst>
        </pc:picChg>
      </pc:sldChg>
      <pc:sldChg chg="modSp">
        <pc:chgData name="FORTIN Florent" userId="S::f.fortin@phardex.fr::0a439d8c-be4b-4f92-a041-f172ae0ab240" providerId="AD" clId="Web-{CCEF13DB-2F9E-9B6A-5DCA-E08CD84667B2}" dt="2023-04-11T08:11:23.769" v="13" actId="1076"/>
        <pc:sldMkLst>
          <pc:docMk/>
          <pc:sldMk cId="1724847702" sldId="4836"/>
        </pc:sldMkLst>
        <pc:grpChg chg="mod">
          <ac:chgData name="FORTIN Florent" userId="S::f.fortin@phardex.fr::0a439d8c-be4b-4f92-a041-f172ae0ab240" providerId="AD" clId="Web-{CCEF13DB-2F9E-9B6A-5DCA-E08CD84667B2}" dt="2023-04-11T08:11:23.769" v="13" actId="1076"/>
          <ac:grpSpMkLst>
            <pc:docMk/>
            <pc:sldMk cId="1724847702" sldId="4836"/>
            <ac:grpSpMk id="6" creationId="{E7DB64B4-DEB7-43ED-8CAD-8F16638F6B64}"/>
          </ac:grpSpMkLst>
        </pc:grpChg>
      </pc:sldChg>
      <pc:sldChg chg="modSp">
        <pc:chgData name="FORTIN Florent" userId="S::f.fortin@phardex.fr::0a439d8c-be4b-4f92-a041-f172ae0ab240" providerId="AD" clId="Web-{CCEF13DB-2F9E-9B6A-5DCA-E08CD84667B2}" dt="2023-04-11T08:06:58.699" v="9" actId="1076"/>
        <pc:sldMkLst>
          <pc:docMk/>
          <pc:sldMk cId="3579837578" sldId="4837"/>
        </pc:sldMkLst>
        <pc:grpChg chg="mod">
          <ac:chgData name="FORTIN Florent" userId="S::f.fortin@phardex.fr::0a439d8c-be4b-4f92-a041-f172ae0ab240" providerId="AD" clId="Web-{CCEF13DB-2F9E-9B6A-5DCA-E08CD84667B2}" dt="2023-04-11T08:06:21.135" v="8" actId="1076"/>
          <ac:grpSpMkLst>
            <pc:docMk/>
            <pc:sldMk cId="3579837578" sldId="4837"/>
            <ac:grpSpMk id="8" creationId="{E4284E99-52B1-4590-B950-74048E8EDF53}"/>
          </ac:grpSpMkLst>
        </pc:grpChg>
        <pc:graphicFrameChg chg="mod">
          <ac:chgData name="FORTIN Florent" userId="S::f.fortin@phardex.fr::0a439d8c-be4b-4f92-a041-f172ae0ab240" providerId="AD" clId="Web-{CCEF13DB-2F9E-9B6A-5DCA-E08CD84667B2}" dt="2023-04-11T08:06:58.699" v="9" actId="1076"/>
          <ac:graphicFrameMkLst>
            <pc:docMk/>
            <pc:sldMk cId="3579837578" sldId="4837"/>
            <ac:graphicFrameMk id="4" creationId="{362B306C-E5B5-4ADE-8211-026CF76C9E29}"/>
          </ac:graphicFrameMkLst>
        </pc:graphicFrameChg>
      </pc:sldChg>
      <pc:sldChg chg="modSp">
        <pc:chgData name="FORTIN Florent" userId="S::f.fortin@phardex.fr::0a439d8c-be4b-4f92-a041-f172ae0ab240" providerId="AD" clId="Web-{CCEF13DB-2F9E-9B6A-5DCA-E08CD84667B2}" dt="2023-04-11T08:08:00.044" v="10" actId="1076"/>
        <pc:sldMkLst>
          <pc:docMk/>
          <pc:sldMk cId="4097092255" sldId="4838"/>
        </pc:sldMkLst>
        <pc:graphicFrameChg chg="mod">
          <ac:chgData name="FORTIN Florent" userId="S::f.fortin@phardex.fr::0a439d8c-be4b-4f92-a041-f172ae0ab240" providerId="AD" clId="Web-{CCEF13DB-2F9E-9B6A-5DCA-E08CD84667B2}" dt="2023-04-11T08:08:00.044" v="10" actId="1076"/>
          <ac:graphicFrameMkLst>
            <pc:docMk/>
            <pc:sldMk cId="4097092255" sldId="4838"/>
            <ac:graphicFrameMk id="2" creationId="{1A4293D5-15FC-4743-8807-A446DD9C68AC}"/>
          </ac:graphicFrameMkLst>
        </pc:graphicFrameChg>
      </pc:sldChg>
      <pc:sldChg chg="modSp">
        <pc:chgData name="FORTIN Florent" userId="S::f.fortin@phardex.fr::0a439d8c-be4b-4f92-a041-f172ae0ab240" providerId="AD" clId="Web-{CCEF13DB-2F9E-9B6A-5DCA-E08CD84667B2}" dt="2023-04-11T08:09:00.749" v="12" actId="1076"/>
        <pc:sldMkLst>
          <pc:docMk/>
          <pc:sldMk cId="3636122068" sldId="4839"/>
        </pc:sldMkLst>
        <pc:graphicFrameChg chg="mod">
          <ac:chgData name="FORTIN Florent" userId="S::f.fortin@phardex.fr::0a439d8c-be4b-4f92-a041-f172ae0ab240" providerId="AD" clId="Web-{CCEF13DB-2F9E-9B6A-5DCA-E08CD84667B2}" dt="2023-04-11T08:08:56.390" v="11" actId="1076"/>
          <ac:graphicFrameMkLst>
            <pc:docMk/>
            <pc:sldMk cId="3636122068" sldId="4839"/>
            <ac:graphicFrameMk id="8" creationId="{276EDF42-4413-49FA-BDC6-84E81F7753A4}"/>
          </ac:graphicFrameMkLst>
        </pc:graphicFrameChg>
        <pc:picChg chg="mod">
          <ac:chgData name="FORTIN Florent" userId="S::f.fortin@phardex.fr::0a439d8c-be4b-4f92-a041-f172ae0ab240" providerId="AD" clId="Web-{CCEF13DB-2F9E-9B6A-5DCA-E08CD84667B2}" dt="2023-04-11T08:09:00.749" v="12" actId="1076"/>
          <ac:picMkLst>
            <pc:docMk/>
            <pc:sldMk cId="3636122068" sldId="4839"/>
            <ac:picMk id="2" creationId="{EBA351E8-1660-B3B1-2432-E9F86941BB62}"/>
          </ac:picMkLst>
        </pc:picChg>
      </pc:sldChg>
    </pc:docChg>
  </pc:docChgLst>
  <pc:docChgLst>
    <pc:chgData name="ROCHOUX Eric" userId="1623e1c7-c11b-4036-9101-9e07823104b7" providerId="ADAL" clId="{0512F935-6888-405D-AA6C-471A1F11DBBE}"/>
    <pc:docChg chg="modSld">
      <pc:chgData name="ROCHOUX Eric" userId="1623e1c7-c11b-4036-9101-9e07823104b7" providerId="ADAL" clId="{0512F935-6888-405D-AA6C-471A1F11DBBE}" dt="2023-03-28T13:41:51.697" v="0" actId="6549"/>
      <pc:docMkLst>
        <pc:docMk/>
      </pc:docMkLst>
      <pc:sldChg chg="modNotesTx">
        <pc:chgData name="ROCHOUX Eric" userId="1623e1c7-c11b-4036-9101-9e07823104b7" providerId="ADAL" clId="{0512F935-6888-405D-AA6C-471A1F11DBBE}" dt="2023-03-28T13:41:51.697" v="0" actId="6549"/>
        <pc:sldMkLst>
          <pc:docMk/>
          <pc:sldMk cId="3446439223" sldId="48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573BF-07CA-4A6B-9099-6D586B42CC8D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5DAFF-5D77-475A-8432-4AC4968C91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93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9A1E4-D3BA-412A-BA49-C512ACF5ED8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78A83-CAB6-9221-AFD7-7EA6F39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1E791D-C6C5-837C-1311-81A72048A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5414B-1D7D-4A1B-5B1A-8A89D7F6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5C8-B55D-4B5C-B49E-A93D6034D3E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302E3-68EE-6501-3E59-63190BD7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C316F4-C9D5-A050-C373-24DCA65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C1E5-F99D-4E39-80D5-F9D468826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08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79B00-B627-B028-0DA8-E7FAF106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F4374B-3366-6333-D88A-E74721EDF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991196-D283-EFFB-3CE6-FAC4665C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5C8-B55D-4B5C-B49E-A93D6034D3E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475C-F8D6-1171-365B-5D863F5E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A61726-6611-018E-5D7D-08544DAC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C1E5-F99D-4E39-80D5-F9D468826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15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1E5577-B944-380E-23C8-310AC3A4C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B684E3-CBDE-631C-6E10-2FCAA4E63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AAE36-1C94-43AD-77BC-A3C2B635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5C8-B55D-4B5C-B49E-A93D6034D3E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4FEA5A-53D9-CCEA-B318-C7C4443A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968C0-FB00-BFC2-0747-2BCAD9D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C1E5-F99D-4E39-80D5-F9D468826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487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566B0EF-B8C8-C2FA-832D-4621BED8DEFF}"/>
              </a:ext>
            </a:extLst>
          </p:cNvPr>
          <p:cNvSpPr/>
          <p:nvPr userDrawn="1"/>
        </p:nvSpPr>
        <p:spPr>
          <a:xfrm>
            <a:off x="679203" y="1269290"/>
            <a:ext cx="2501512" cy="3883298"/>
          </a:xfrm>
          <a:prstGeom prst="roundRect">
            <a:avLst/>
          </a:prstGeom>
          <a:solidFill>
            <a:srgbClr val="57B6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96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6895C5D-5240-654E-8940-EEC9182D5346}"/>
              </a:ext>
            </a:extLst>
          </p:cNvPr>
          <p:cNvSpPr/>
          <p:nvPr userDrawn="1"/>
        </p:nvSpPr>
        <p:spPr>
          <a:xfrm>
            <a:off x="384563" y="1613669"/>
            <a:ext cx="2501512" cy="3883298"/>
          </a:xfrm>
          <a:prstGeom prst="roundRect">
            <a:avLst/>
          </a:prstGeom>
          <a:solidFill>
            <a:srgbClr val="57B6D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96"/>
          </a:p>
        </p:txBody>
      </p:sp>
      <p:sp>
        <p:nvSpPr>
          <p:cNvPr id="8" name="Titre 6">
            <a:extLst>
              <a:ext uri="{FF2B5EF4-FFF2-40B4-BE49-F238E27FC236}">
                <a16:creationId xmlns:a16="http://schemas.microsoft.com/office/drawing/2014/main" id="{1F6034B8-C4FC-A043-B5B1-BE19D058C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6669" y="1825213"/>
            <a:ext cx="2089407" cy="2919872"/>
          </a:xfrm>
        </p:spPr>
        <p:txBody>
          <a:bodyPr anchor="t">
            <a:noAutofit/>
          </a:bodyPr>
          <a:lstStyle>
            <a:lvl1pPr>
              <a:defRPr sz="3195" b="1">
                <a:solidFill>
                  <a:schemeClr val="bg1"/>
                </a:solidFill>
                <a:effectLst>
                  <a:outerShdw blurRad="581340" dist="190500" dir="5400000" algn="t" rotWithShape="0">
                    <a:srgbClr val="002060">
                      <a:alpha val="50000"/>
                    </a:srgbClr>
                  </a:outerShdw>
                </a:effectLst>
                <a:latin typeface="Montserrat" pitchFamily="2" charset="77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8B51C19-6558-004A-B3F7-AE499B869B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b="21318"/>
          <a:stretch/>
        </p:blipFill>
        <p:spPr>
          <a:xfrm rot="20144961">
            <a:off x="7985387" y="5238507"/>
            <a:ext cx="5173797" cy="14044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9D205CA-287D-E342-A787-AC602ED654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" b="21261"/>
          <a:stretch/>
        </p:blipFill>
        <p:spPr>
          <a:xfrm>
            <a:off x="0" y="5940717"/>
            <a:ext cx="12192000" cy="912991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EE101B0F-7336-EF4B-A697-EA593FB126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204" y="364838"/>
            <a:ext cx="1645435" cy="32413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750AE77-4BE7-304D-976E-F161300C5A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75527" y="292890"/>
            <a:ext cx="1834783" cy="5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27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C9B9B901-DB09-2E49-BF6F-5E6F094B0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200" y="891858"/>
            <a:ext cx="9169400" cy="855931"/>
          </a:xfrm>
        </p:spPr>
        <p:txBody>
          <a:bodyPr anchor="t">
            <a:noAutofit/>
          </a:bodyPr>
          <a:lstStyle>
            <a:lvl1pPr>
              <a:defRPr sz="2396" b="1">
                <a:gradFill>
                  <a:gsLst>
                    <a:gs pos="0">
                      <a:srgbClr val="00A49D"/>
                    </a:gs>
                    <a:gs pos="99000">
                      <a:srgbClr val="23407F"/>
                    </a:gs>
                  </a:gsLst>
                  <a:lin ang="0" scaled="1"/>
                </a:gradFill>
                <a:latin typeface="Montserrat" pitchFamily="2" charset="77"/>
              </a:defRPr>
            </a:lvl1pPr>
          </a:lstStyle>
          <a:p>
            <a:r>
              <a:rPr lang="fr-FR" dirty="0"/>
              <a:t>Cliquez pour ajouter un titre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B7F943-8AB1-A74E-B75B-65AFC19156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b="21318"/>
          <a:stretch/>
        </p:blipFill>
        <p:spPr>
          <a:xfrm rot="20144961">
            <a:off x="7985387" y="5238507"/>
            <a:ext cx="5173797" cy="14044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9104EDF-4E22-774A-B7FA-501CD26184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" b="21261"/>
          <a:stretch/>
        </p:blipFill>
        <p:spPr>
          <a:xfrm>
            <a:off x="0" y="5940717"/>
            <a:ext cx="12192000" cy="912991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D4D6C6FB-895A-B840-BAA4-6B8FC35A8FE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204" y="364838"/>
            <a:ext cx="1645435" cy="3241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9B82DEF-2EB8-AF40-AA13-EE6C7418BB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75527" y="292890"/>
            <a:ext cx="1834783" cy="5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A0338-724C-3398-6323-F36B9F74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13EBF-302D-16A5-DB21-5F7DD2966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F8528-1E17-290C-7DC0-B578133C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5C8-B55D-4B5C-B49E-A93D6034D3E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9C121A-B225-09F0-429B-9CA83942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4F3EA-AE54-48DE-96CD-C5E72E58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C1E5-F99D-4E39-80D5-F9D468826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8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D231A-795C-10BB-470C-27FB325E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0C3D4F-051D-6680-7471-D62433DD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4BF84-6CD3-8F87-E15C-D11302EE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5C8-B55D-4B5C-B49E-A93D6034D3E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17C91-13C8-9B48-6FEB-1FA5C0F6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AF3164-7B1A-96C3-560F-FAD1AABE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C1E5-F99D-4E39-80D5-F9D468826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4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0BA9A-BEFC-E5BA-1D5B-82B07F3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C14E47-9387-585C-5E3C-EF985DA02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CCC3A0-70B3-346F-3007-EDCFEBE79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6EF64-F913-DDAC-8E9B-AF2C29B3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5C8-B55D-4B5C-B49E-A93D6034D3E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C0008F-CE99-C235-FF74-3556F673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F8C9A-4671-569D-3E4F-D56B258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C1E5-F99D-4E39-80D5-F9D468826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4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9FA95-8C17-EE3D-DC04-0A1D6C18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868372-B09A-8850-8280-A450559C8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322821-0BFD-5860-6CB2-6100AE73F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A5B1B6-C5DF-DD00-2F47-3444A1BDE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760B97-4376-8E58-3884-F88F174DA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6343A5-B5B0-7AD6-9F99-4933A1A2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5C8-B55D-4B5C-B49E-A93D6034D3E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22DB72-78D7-FD88-7D1C-F1A060E4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E41AFC-B953-BC59-D9A5-5CAC1CAC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C1E5-F99D-4E39-80D5-F9D468826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56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6E885-B599-8F94-4D23-6046B881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9AEC68-F2A0-D7E4-06E7-EC8263F3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5C8-B55D-4B5C-B49E-A93D6034D3E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C31E4D-0A8B-D284-D79F-E285D088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99451A-6135-0022-2E3D-89230000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C1E5-F99D-4E39-80D5-F9D468826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79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4B1A44-0F7E-AD57-1237-7A0BDD65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5C8-B55D-4B5C-B49E-A93D6034D3E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A4B21A-DFF9-697E-E323-E672E644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49CF-4904-7D47-C057-B029327C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C1E5-F99D-4E39-80D5-F9D468826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3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2BF7D-9486-49C5-D9B1-BAA2589E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5E9148-FDF0-E084-4FE1-A14DB8CE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24D26E-E595-8346-476B-D124A0587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35C1-235B-12EE-1F7C-5DCE2DEC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5C8-B55D-4B5C-B49E-A93D6034D3E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AAA121-358C-6F8F-C497-82985073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DEC977-11CF-56B8-8BD0-98E0ADC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C1E5-F99D-4E39-80D5-F9D468826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0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0B7ED-EB77-EA60-947B-45A0FC27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B6A1A9-4743-3586-425A-7F4B4A90E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36C452-F727-D1E2-7562-47B39352C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664CEF-EB39-0D98-22B1-DEF325C5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5C8-B55D-4B5C-B49E-A93D6034D3E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490C3D-776B-DE11-958C-5D90D699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DAC4BB-CCC8-FFFD-027D-8474E9F6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C1E5-F99D-4E39-80D5-F9D468826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80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493C73-D436-7DA0-88A6-83319CC2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76EE8E-E255-A8CC-2A94-9E5E24714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47F557-C3E7-C03D-A6E1-FC51D99D4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B5C8-B55D-4B5C-B49E-A93D6034D3E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F5B96-731E-BF3D-73EA-75EF9F201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88E3DF-98D1-F766-281F-61EFD3100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C1E5-F99D-4E39-80D5-F9D468826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BBC9A087-11EC-F362-3377-DD85D9A5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34" y="1825982"/>
            <a:ext cx="2085932" cy="291861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dirty="0"/>
              <a:t>Plan</a:t>
            </a:r>
            <a:br>
              <a:rPr lang="fr-FR" dirty="0"/>
            </a:br>
            <a:r>
              <a:rPr lang="fr-FR" dirty="0"/>
              <a:t> de </a:t>
            </a:r>
            <a:br>
              <a:rPr lang="fr-FR" dirty="0"/>
            </a:br>
            <a:r>
              <a:rPr lang="fr-FR" dirty="0"/>
              <a:t>charge </a:t>
            </a: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C4E621D7-4188-B16E-1BCB-408480E7ADB5}"/>
              </a:ext>
            </a:extLst>
          </p:cNvPr>
          <p:cNvSpPr txBox="1">
            <a:spLocks/>
          </p:cNvSpPr>
          <p:nvPr/>
        </p:nvSpPr>
        <p:spPr>
          <a:xfrm>
            <a:off x="3856821" y="2778071"/>
            <a:ext cx="6543321" cy="10144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457200" marR="0" indent="-457200" algn="l" defTabSz="825500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D565B"/>
              </a:buClr>
              <a:buSzPct val="100000"/>
              <a:buFontTx/>
              <a:buBlip>
                <a:blip r:embed="rId2"/>
              </a:buBlip>
              <a:tabLst/>
              <a:defRPr sz="3000" b="0" i="0" u="none" strike="noStrike" cap="none" spc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Verdana"/>
              </a:defRPr>
            </a:lvl1pPr>
            <a:lvl2pPr marL="685800" marR="0" indent="-457200" algn="l" defTabSz="825500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D565B"/>
              </a:buClr>
              <a:buSzPct val="100000"/>
              <a:buFontTx/>
              <a:buBlip>
                <a:blip r:embed="rId2"/>
              </a:buBlip>
              <a:tabLst/>
              <a:defRPr sz="3000" b="0" i="0" u="none" strike="noStrike" cap="none" spc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Verdana"/>
              </a:defRPr>
            </a:lvl2pPr>
            <a:lvl3pPr marL="914400" marR="0" indent="-457200" algn="l" defTabSz="825500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D565B"/>
              </a:buClr>
              <a:buSzPct val="100000"/>
              <a:buFontTx/>
              <a:buBlip>
                <a:blip r:embed="rId2"/>
              </a:buBlip>
              <a:tabLst/>
              <a:defRPr sz="3000" b="0" i="0" u="none" strike="noStrike" cap="none" spc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Verdana"/>
              </a:defRPr>
            </a:lvl3pPr>
            <a:lvl4pPr marL="1143000" marR="0" indent="-457200" algn="l" defTabSz="825500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D565B"/>
              </a:buClr>
              <a:buSzPct val="100000"/>
              <a:buFontTx/>
              <a:buBlip>
                <a:blip r:embed="rId2"/>
              </a:buBlip>
              <a:tabLst/>
              <a:defRPr sz="3000" b="0" i="0" u="none" strike="noStrike" cap="none" spc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Verdana"/>
              </a:defRPr>
            </a:lvl4pPr>
            <a:lvl5pPr marL="1371600" marR="0" indent="-457200" algn="l" defTabSz="825500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D565B"/>
              </a:buClr>
              <a:buSzPct val="100000"/>
              <a:buFontTx/>
              <a:buBlip>
                <a:blip r:embed="rId2"/>
              </a:buBlip>
              <a:tabLst/>
              <a:defRPr sz="3000" b="0" i="0" u="none" strike="noStrike" cap="none" spc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Verdana"/>
              </a:defRPr>
            </a:lvl5pPr>
            <a:lvl6pPr marL="0" marR="0" indent="11430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13716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16002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18288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16908" marR="6763" indent="0" algn="ctr">
              <a:lnSpc>
                <a:spcPct val="150000"/>
              </a:lnSpc>
              <a:spcBef>
                <a:spcPts val="126"/>
              </a:spcBef>
              <a:buClr>
                <a:srgbClr val="009999"/>
              </a:buClr>
              <a:buNone/>
            </a:pPr>
            <a:r>
              <a:rPr lang="fr-FR" sz="3728" b="1" spc="-40" dirty="0">
                <a:solidFill>
                  <a:schemeClr val="accent4"/>
                </a:solidFill>
              </a:rPr>
              <a:t>C2 2023 </a:t>
            </a:r>
          </a:p>
        </p:txBody>
      </p:sp>
    </p:spTree>
    <p:extLst>
      <p:ext uri="{BB962C8B-B14F-4D97-AF65-F5344CB8AC3E}">
        <p14:creationId xmlns:p14="http://schemas.microsoft.com/office/powerpoint/2010/main" val="167571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5D95406B-B76F-44B4-BE19-A53779F5DE57}"/>
              </a:ext>
            </a:extLst>
          </p:cNvPr>
          <p:cNvSpPr txBox="1">
            <a:spLocks/>
          </p:cNvSpPr>
          <p:nvPr/>
        </p:nvSpPr>
        <p:spPr>
          <a:xfrm>
            <a:off x="139858" y="60785"/>
            <a:ext cx="16188511" cy="1185075"/>
          </a:xfrm>
          <a:prstGeom prst="rect">
            <a:avLst/>
          </a:prstGeom>
        </p:spPr>
        <p:txBody>
          <a:bodyPr vert="horz" lIns="121583" tIns="60792" rIns="121583" bIns="60792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="0" i="0" kern="1200">
                <a:solidFill>
                  <a:srgbClr val="5B2678"/>
                </a:solidFill>
                <a:latin typeface="Calibri (Corps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5850">
              <a:spcBef>
                <a:spcPts val="1330"/>
              </a:spcBef>
              <a:defRPr/>
            </a:pPr>
            <a:endParaRPr lang="fr-FR" sz="4255" b="1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609BB0A-9ED8-4745-9AE7-06B5C93ED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13707"/>
              </p:ext>
            </p:extLst>
          </p:nvPr>
        </p:nvGraphicFramePr>
        <p:xfrm>
          <a:off x="1853761" y="1487445"/>
          <a:ext cx="4592068" cy="299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285">
                  <a:extLst>
                    <a:ext uri="{9D8B030D-6E8A-4147-A177-3AD203B41FA5}">
                      <a16:colId xmlns:a16="http://schemas.microsoft.com/office/drawing/2014/main" val="455852826"/>
                    </a:ext>
                  </a:extLst>
                </a:gridCol>
                <a:gridCol w="3581783">
                  <a:extLst>
                    <a:ext uri="{9D8B030D-6E8A-4147-A177-3AD203B41FA5}">
                      <a16:colId xmlns:a16="http://schemas.microsoft.com/office/drawing/2014/main" val="3271552880"/>
                    </a:ext>
                  </a:extLst>
                </a:gridCol>
              </a:tblGrid>
              <a:tr h="489695">
                <a:tc>
                  <a:txBody>
                    <a:bodyPr/>
                    <a:lstStyle/>
                    <a:p>
                      <a:pPr algn="ctr"/>
                      <a:endParaRPr lang="fr-FR" sz="2400" b="1" u="sng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C2</a:t>
                      </a:r>
                    </a:p>
                  </a:txBody>
                  <a:tcPr marL="121583" marR="121583" marT="60792" marB="6079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76077"/>
                  </a:ext>
                </a:extLst>
              </a:tr>
              <a:tr h="704683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rgbClr val="7030A0"/>
                          </a:solidFill>
                        </a:rPr>
                        <a:t>CIRCADIN</a:t>
                      </a:r>
                    </a:p>
                  </a:txBody>
                  <a:tcPr marL="121583" marR="121583" marT="60792" marB="60792" anchor="ctr">
                    <a:solidFill>
                      <a:srgbClr val="E2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908466"/>
                  </a:ext>
                </a:extLst>
              </a:tr>
              <a:tr h="564373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rgbClr val="7030A0"/>
                          </a:solidFill>
                        </a:rPr>
                        <a:t>P2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rgbClr val="7030A0"/>
                          </a:solidFill>
                        </a:rPr>
                        <a:t>ULTRA-LEVURE</a:t>
                      </a:r>
                    </a:p>
                  </a:txBody>
                  <a:tcPr marL="121583" marR="121583" marT="60792" marB="60792" anchor="ctr">
                    <a:solidFill>
                      <a:srgbClr val="E2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09048"/>
                  </a:ext>
                </a:extLst>
              </a:tr>
              <a:tr h="601999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rgbClr val="7030A0"/>
                          </a:solidFill>
                        </a:rPr>
                        <a:t>P3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rgbClr val="7030A0"/>
                          </a:solidFill>
                        </a:rPr>
                        <a:t>ALFLOREX +</a:t>
                      </a:r>
                      <a:endParaRPr lang="fr-FR" sz="1900" b="1" baseline="30000" dirty="0">
                        <a:solidFill>
                          <a:srgbClr val="7030A0"/>
                        </a:solidFill>
                      </a:endParaRPr>
                    </a:p>
                  </a:txBody>
                  <a:tcPr marL="121583" marR="121583" marT="60792" marB="60792" anchor="ctr">
                    <a:solidFill>
                      <a:srgbClr val="E2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25494"/>
                  </a:ext>
                </a:extLst>
              </a:tr>
              <a:tr h="631732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rgbClr val="7030A0"/>
                          </a:solidFill>
                        </a:rPr>
                        <a:t>P4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rgbClr val="7030A0"/>
                          </a:solidFill>
                        </a:rPr>
                        <a:t>MELAXOSE </a:t>
                      </a:r>
                      <a:r>
                        <a:rPr lang="fr-FR" sz="1900" b="0" dirty="0">
                          <a:solidFill>
                            <a:srgbClr val="7030A0"/>
                          </a:solidFill>
                        </a:rPr>
                        <a:t>(remis d’ELIM)</a:t>
                      </a:r>
                    </a:p>
                  </a:txBody>
                  <a:tcPr marL="121583" marR="121583" marT="60792" marB="60792" anchor="ctr">
                    <a:solidFill>
                      <a:srgbClr val="E2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717764"/>
                  </a:ext>
                </a:extLst>
              </a:tr>
            </a:tbl>
          </a:graphicData>
        </a:graphic>
      </p:graphicFrame>
      <p:pic>
        <p:nvPicPr>
          <p:cNvPr id="1026" name="Picture 2" descr="Symbole magnétique ATTENTION: h x l 35 x 40 mm, lot de 20 pièces | FRANKEL  France">
            <a:extLst>
              <a:ext uri="{FF2B5EF4-FFF2-40B4-BE49-F238E27FC236}">
                <a16:creationId xmlns:a16="http://schemas.microsoft.com/office/drawing/2014/main" id="{351CF0A8-855D-4AC5-89EE-534E8669C3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5" t="32244" r="29285" b="30943"/>
          <a:stretch/>
        </p:blipFill>
        <p:spPr bwMode="auto">
          <a:xfrm>
            <a:off x="8335978" y="2970511"/>
            <a:ext cx="506593" cy="46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A152225A-A02E-4206-B3E7-1769ECA8C366}"/>
              </a:ext>
            </a:extLst>
          </p:cNvPr>
          <p:cNvGrpSpPr/>
          <p:nvPr/>
        </p:nvGrpSpPr>
        <p:grpSpPr>
          <a:xfrm>
            <a:off x="272339" y="2081796"/>
            <a:ext cx="1150353" cy="1510060"/>
            <a:chOff x="421657" y="713054"/>
            <a:chExt cx="668628" cy="885905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E4FE15CF-AB74-4B1F-94E8-898D5AB1974D}"/>
                </a:ext>
              </a:extLst>
            </p:cNvPr>
            <p:cNvSpPr/>
            <p:nvPr/>
          </p:nvSpPr>
          <p:spPr>
            <a:xfrm>
              <a:off x="421657" y="1319512"/>
              <a:ext cx="668628" cy="27944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5850">
                <a:defRPr/>
              </a:pPr>
              <a:r>
                <a:rPr lang="fr-FR" sz="2127" b="1" dirty="0">
                  <a:solidFill>
                    <a:srgbClr val="FFC000">
                      <a:lumMod val="75000"/>
                    </a:srgbClr>
                  </a:solidFill>
                  <a:latin typeface="Calibri" panose="020F0502020204030204"/>
                </a:rPr>
                <a:t>MG</a:t>
              </a: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72770D0C-EF49-4D5F-B45C-8DEADEF29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" y="713054"/>
              <a:ext cx="602286" cy="602286"/>
            </a:xfrm>
            <a:prstGeom prst="rect">
              <a:avLst/>
            </a:prstGeom>
          </p:spPr>
        </p:pic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FF0F908-5876-409A-926A-DC6D93FA5195}"/>
              </a:ext>
            </a:extLst>
          </p:cNvPr>
          <p:cNvSpPr txBox="1"/>
          <p:nvPr/>
        </p:nvSpPr>
        <p:spPr>
          <a:xfrm>
            <a:off x="6635279" y="3619828"/>
            <a:ext cx="3907994" cy="2220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659" dirty="0">
                <a:solidFill>
                  <a:srgbClr val="5B2678"/>
                </a:solidFill>
                <a:latin typeface="Helvetica Neue LT Std 35 Thin" panose="020B0403020202020204"/>
              </a:rPr>
              <a:t>SI MG </a:t>
            </a:r>
          </a:p>
          <a:p>
            <a:pPr algn="ctr"/>
            <a:r>
              <a:rPr lang="fr-FR" sz="3724" b="1" dirty="0">
                <a:solidFill>
                  <a:srgbClr val="5B2678"/>
                </a:solidFill>
                <a:latin typeface="Helvetica Neue LT Std 35 Thin" panose="020B0403020202020204"/>
              </a:rPr>
              <a:t>Prescrit </a:t>
            </a:r>
          </a:p>
          <a:p>
            <a:pPr algn="ctr"/>
            <a:r>
              <a:rPr lang="fr-FR" sz="3724" b="1" dirty="0">
                <a:solidFill>
                  <a:srgbClr val="5B2678"/>
                </a:solidFill>
                <a:latin typeface="Helvetica Neue LT Std 35 Thin" panose="020B0403020202020204"/>
              </a:rPr>
              <a:t>ou </a:t>
            </a:r>
          </a:p>
          <a:p>
            <a:pPr algn="ctr"/>
            <a:r>
              <a:rPr lang="fr-FR" sz="3724" b="1" dirty="0">
                <a:solidFill>
                  <a:srgbClr val="5B2678"/>
                </a:solidFill>
                <a:latin typeface="Helvetica Neue LT Std 35 Thin" panose="020B0403020202020204"/>
              </a:rPr>
              <a:t>suit enfant TSA </a:t>
            </a:r>
            <a:endParaRPr lang="fr-FR" sz="6382" b="1" dirty="0">
              <a:solidFill>
                <a:srgbClr val="5B2678"/>
              </a:solidFill>
              <a:latin typeface="Helvetica Neue LT Std 35 Thin" panose="020B0403020202020204"/>
            </a:endParaRPr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BBFDEA5D-D92C-4863-85BE-4A83DE451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49699"/>
              </p:ext>
            </p:extLst>
          </p:nvPr>
        </p:nvGraphicFramePr>
        <p:xfrm>
          <a:off x="1864804" y="4568713"/>
          <a:ext cx="4592068" cy="132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285">
                  <a:extLst>
                    <a:ext uri="{9D8B030D-6E8A-4147-A177-3AD203B41FA5}">
                      <a16:colId xmlns:a16="http://schemas.microsoft.com/office/drawing/2014/main" val="455852826"/>
                    </a:ext>
                  </a:extLst>
                </a:gridCol>
                <a:gridCol w="3581783">
                  <a:extLst>
                    <a:ext uri="{9D8B030D-6E8A-4147-A177-3AD203B41FA5}">
                      <a16:colId xmlns:a16="http://schemas.microsoft.com/office/drawing/2014/main" val="3271552880"/>
                    </a:ext>
                  </a:extLst>
                </a:gridCol>
              </a:tblGrid>
              <a:tr h="579820">
                <a:tc>
                  <a:txBody>
                    <a:bodyPr/>
                    <a:lstStyle/>
                    <a:p>
                      <a:pPr algn="ctr"/>
                      <a:endParaRPr lang="fr-FR" sz="2400" b="1" u="sng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C2</a:t>
                      </a:r>
                    </a:p>
                  </a:txBody>
                  <a:tcPr marL="121583" marR="121583" marT="60792" marB="6079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76077"/>
                  </a:ext>
                </a:extLst>
              </a:tr>
              <a:tr h="747996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rgbClr val="7030A0"/>
                          </a:solidFill>
                        </a:rPr>
                        <a:t>P4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900" b="0" dirty="0">
                        <a:solidFill>
                          <a:srgbClr val="7030A0"/>
                        </a:solidFill>
                      </a:endParaRPr>
                    </a:p>
                  </a:txBody>
                  <a:tcPr marL="121583" marR="121583" marT="60792" marB="60792" anchor="ctr">
                    <a:solidFill>
                      <a:srgbClr val="E2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717764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3E6AEC22-311C-4987-8F28-FF14C879D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583" y="5157519"/>
            <a:ext cx="1621093" cy="6820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12D6DDE-7643-C53A-A176-09C2630D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195" dirty="0"/>
              <a:t>Plan de charge C2 2023 - DM</a:t>
            </a:r>
            <a:br>
              <a:rPr lang="fr-FR" sz="3195" dirty="0"/>
            </a:br>
            <a:endParaRPr lang="fr-FR" sz="3195" dirty="0"/>
          </a:p>
        </p:txBody>
      </p:sp>
    </p:spTree>
    <p:extLst>
      <p:ext uri="{BB962C8B-B14F-4D97-AF65-F5344CB8AC3E}">
        <p14:creationId xmlns:p14="http://schemas.microsoft.com/office/powerpoint/2010/main" val="344643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0131DA5-3715-47FE-A850-8CA4BF718E8C}"/>
              </a:ext>
            </a:extLst>
          </p:cNvPr>
          <p:cNvGraphicFramePr>
            <a:graphicFrameLocks noGrp="1"/>
          </p:cNvGraphicFramePr>
          <p:nvPr/>
        </p:nvGraphicFramePr>
        <p:xfrm>
          <a:off x="2653301" y="1931770"/>
          <a:ext cx="6281738" cy="354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023">
                  <a:extLst>
                    <a:ext uri="{9D8B030D-6E8A-4147-A177-3AD203B41FA5}">
                      <a16:colId xmlns:a16="http://schemas.microsoft.com/office/drawing/2014/main" val="455852826"/>
                    </a:ext>
                  </a:extLst>
                </a:gridCol>
                <a:gridCol w="4899715">
                  <a:extLst>
                    <a:ext uri="{9D8B030D-6E8A-4147-A177-3AD203B41FA5}">
                      <a16:colId xmlns:a16="http://schemas.microsoft.com/office/drawing/2014/main" val="3271552880"/>
                    </a:ext>
                  </a:extLst>
                </a:gridCol>
              </a:tblGrid>
              <a:tr h="580299">
                <a:tc>
                  <a:txBody>
                    <a:bodyPr/>
                    <a:lstStyle/>
                    <a:p>
                      <a:pPr algn="ctr"/>
                      <a:endParaRPr lang="fr-FR" sz="2400" b="1" u="sng" dirty="0">
                        <a:solidFill>
                          <a:srgbClr val="99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C2</a:t>
                      </a:r>
                    </a:p>
                  </a:txBody>
                  <a:tcPr marL="121583" marR="121583" marT="60792" marB="6079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76077"/>
                  </a:ext>
                </a:extLst>
              </a:tr>
              <a:tr h="835062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rgbClr val="9933FF"/>
                          </a:solidFill>
                        </a:rPr>
                        <a:t>P1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ALFLOREX +</a:t>
                      </a:r>
                    </a:p>
                  </a:txBody>
                  <a:tcPr marL="121583" marR="121583" marT="60792" marB="60792" anchor="ctr">
                    <a:solidFill>
                      <a:srgbClr val="E8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908466"/>
                  </a:ext>
                </a:extLst>
              </a:tr>
              <a:tr h="668792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rgbClr val="9933FF"/>
                          </a:solidFill>
                        </a:rPr>
                        <a:t>P2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rgbClr val="9933FF"/>
                          </a:solidFill>
                          <a:latin typeface="+mn-lt"/>
                        </a:rPr>
                        <a:t>ULTRA-LEVURE</a:t>
                      </a:r>
                    </a:p>
                  </a:txBody>
                  <a:tcPr marL="121583" marR="121583" marT="60792" marB="60792" anchor="ctr">
                    <a:solidFill>
                      <a:srgbClr val="E8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09048"/>
                  </a:ext>
                </a:extLst>
              </a:tr>
              <a:tr h="713378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rgbClr val="9933FF"/>
                          </a:solidFill>
                        </a:rPr>
                        <a:t>P3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rgbClr val="9933FF"/>
                          </a:solidFill>
                          <a:latin typeface="+mn-lt"/>
                        </a:rPr>
                        <a:t>MELAXOSE </a:t>
                      </a:r>
                      <a:r>
                        <a:rPr lang="fr-FR" sz="1900" b="0" dirty="0">
                          <a:solidFill>
                            <a:srgbClr val="9933FF"/>
                          </a:solidFill>
                          <a:latin typeface="+mn-lt"/>
                        </a:rPr>
                        <a:t>(remis d’ELIM)</a:t>
                      </a:r>
                    </a:p>
                  </a:txBody>
                  <a:tcPr marL="121583" marR="121583" marT="60792" marB="60792" anchor="ctr">
                    <a:solidFill>
                      <a:srgbClr val="E8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25494"/>
                  </a:ext>
                </a:extLst>
              </a:tr>
              <a:tr h="748613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rgbClr val="9933FF"/>
                          </a:solidFill>
                        </a:rPr>
                        <a:t>P4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rgbClr val="9933FF"/>
                          </a:solidFill>
                          <a:latin typeface="+mn-lt"/>
                        </a:rPr>
                        <a:t>TRONOTHANE </a:t>
                      </a:r>
                      <a:r>
                        <a:rPr lang="fr-FR" sz="1900" b="0" dirty="0">
                          <a:solidFill>
                            <a:srgbClr val="9933FF"/>
                          </a:solidFill>
                          <a:latin typeface="+mn-lt"/>
                        </a:rPr>
                        <a:t>(remis d’ELIM)</a:t>
                      </a:r>
                    </a:p>
                  </a:txBody>
                  <a:tcPr marL="121583" marR="121583" marT="60792" marB="60792" anchor="ctr">
                    <a:solidFill>
                      <a:srgbClr val="E8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717764"/>
                  </a:ext>
                </a:extLst>
              </a:tr>
            </a:tbl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E7DB64B4-DEB7-43ED-8CAD-8F16638F6B64}"/>
              </a:ext>
            </a:extLst>
          </p:cNvPr>
          <p:cNvGrpSpPr/>
          <p:nvPr/>
        </p:nvGrpSpPr>
        <p:grpSpPr>
          <a:xfrm>
            <a:off x="993382" y="2274092"/>
            <a:ext cx="1509838" cy="1437941"/>
            <a:chOff x="10546565" y="531505"/>
            <a:chExt cx="856153" cy="773482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B839F315-17F6-4F23-8875-5FFAFF69AA95}"/>
                </a:ext>
              </a:extLst>
            </p:cNvPr>
            <p:cNvSpPr/>
            <p:nvPr/>
          </p:nvSpPr>
          <p:spPr>
            <a:xfrm>
              <a:off x="10546565" y="1068599"/>
              <a:ext cx="856153" cy="23638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5850">
                <a:defRPr/>
              </a:pPr>
              <a:r>
                <a:rPr lang="fr-FR" sz="2127" b="1" dirty="0">
                  <a:solidFill>
                    <a:srgbClr val="C684AC">
                      <a:lumMod val="75000"/>
                    </a:srgbClr>
                  </a:solidFill>
                  <a:latin typeface="Calibri" panose="020F0502020204030204"/>
                </a:rPr>
                <a:t>GE</a:t>
              </a:r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A6C4D98-04C6-42E4-91ED-C39420772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04641" y="531505"/>
              <a:ext cx="540000" cy="540000"/>
            </a:xfrm>
            <a:prstGeom prst="rect">
              <a:avLst/>
            </a:prstGeom>
          </p:spPr>
        </p:pic>
      </p:grpSp>
      <p:sp>
        <p:nvSpPr>
          <p:cNvPr id="10" name="Titre 2">
            <a:extLst>
              <a:ext uri="{FF2B5EF4-FFF2-40B4-BE49-F238E27FC236}">
                <a16:creationId xmlns:a16="http://schemas.microsoft.com/office/drawing/2014/main" id="{7BD28173-6010-3DD5-BE10-F12531FD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195" dirty="0"/>
              <a:t>Plan de charge C2 2023 - DM</a:t>
            </a:r>
            <a:br>
              <a:rPr lang="fr-FR" sz="3195" dirty="0"/>
            </a:br>
            <a:endParaRPr lang="fr-FR" sz="3195" dirty="0"/>
          </a:p>
        </p:txBody>
      </p:sp>
    </p:spTree>
    <p:extLst>
      <p:ext uri="{BB962C8B-B14F-4D97-AF65-F5344CB8AC3E}">
        <p14:creationId xmlns:p14="http://schemas.microsoft.com/office/powerpoint/2010/main" val="172484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F984112-E3B6-4B2F-9E65-C6B723852B90}"/>
              </a:ext>
            </a:extLst>
          </p:cNvPr>
          <p:cNvGraphicFramePr>
            <a:graphicFrameLocks noGrp="1"/>
          </p:cNvGraphicFramePr>
          <p:nvPr/>
        </p:nvGraphicFramePr>
        <p:xfrm>
          <a:off x="2588325" y="1923779"/>
          <a:ext cx="5731680" cy="183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007">
                  <a:extLst>
                    <a:ext uri="{9D8B030D-6E8A-4147-A177-3AD203B41FA5}">
                      <a16:colId xmlns:a16="http://schemas.microsoft.com/office/drawing/2014/main" val="455852826"/>
                    </a:ext>
                  </a:extLst>
                </a:gridCol>
                <a:gridCol w="4470673">
                  <a:extLst>
                    <a:ext uri="{9D8B030D-6E8A-4147-A177-3AD203B41FA5}">
                      <a16:colId xmlns:a16="http://schemas.microsoft.com/office/drawing/2014/main" val="3271552880"/>
                    </a:ext>
                  </a:extLst>
                </a:gridCol>
              </a:tblGrid>
              <a:tr h="486779">
                <a:tc>
                  <a:txBody>
                    <a:bodyPr/>
                    <a:lstStyle/>
                    <a:p>
                      <a:pPr algn="ctr"/>
                      <a:endParaRPr lang="fr-FR" sz="2400" b="1" u="sng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C2</a:t>
                      </a:r>
                    </a:p>
                  </a:txBody>
                  <a:tcPr marL="121583" marR="121583" marT="60792" marB="6079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76077"/>
                  </a:ext>
                </a:extLst>
              </a:tr>
              <a:tr h="674506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chemeClr val="accent1"/>
                          </a:solidFill>
                        </a:rPr>
                        <a:t>P1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ULTRA-BABY / ULTRA-LEVURE 100</a:t>
                      </a:r>
                    </a:p>
                  </a:txBody>
                  <a:tcPr marL="121583" marR="121583" marT="60792" marB="6079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78147"/>
                  </a:ext>
                </a:extLst>
              </a:tr>
              <a:tr h="674506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chemeClr val="accent1"/>
                          </a:solidFill>
                        </a:rPr>
                        <a:t>P2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SLENYTO</a:t>
                      </a:r>
                      <a:endParaRPr kumimoji="0" lang="fr-FR" sz="1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583" marR="121583" marT="60792" marB="6079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908466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62B306C-E5B5-4ADE-8211-026CF76C9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89520"/>
              </p:ext>
            </p:extLst>
          </p:nvPr>
        </p:nvGraphicFramePr>
        <p:xfrm>
          <a:off x="2663314" y="4375026"/>
          <a:ext cx="5731680" cy="118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007">
                  <a:extLst>
                    <a:ext uri="{9D8B030D-6E8A-4147-A177-3AD203B41FA5}">
                      <a16:colId xmlns:a16="http://schemas.microsoft.com/office/drawing/2014/main" val="455852826"/>
                    </a:ext>
                  </a:extLst>
                </a:gridCol>
                <a:gridCol w="4470673">
                  <a:extLst>
                    <a:ext uri="{9D8B030D-6E8A-4147-A177-3AD203B41FA5}">
                      <a16:colId xmlns:a16="http://schemas.microsoft.com/office/drawing/2014/main" val="3271552880"/>
                    </a:ext>
                  </a:extLst>
                </a:gridCol>
              </a:tblGrid>
              <a:tr h="486779">
                <a:tc>
                  <a:txBody>
                    <a:bodyPr/>
                    <a:lstStyle/>
                    <a:p>
                      <a:pPr algn="ctr"/>
                      <a:endParaRPr lang="fr-FR" sz="2400" b="1" u="sng" dirty="0">
                        <a:solidFill>
                          <a:schemeClr val="accent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C2</a:t>
                      </a:r>
                    </a:p>
                  </a:txBody>
                  <a:tcPr marL="121583" marR="121583" marT="60792" marB="6079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76077"/>
                  </a:ext>
                </a:extLst>
              </a:tr>
              <a:tr h="699836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chemeClr val="accent1"/>
                          </a:solidFill>
                        </a:rPr>
                        <a:t>P1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SLENYTO</a:t>
                      </a:r>
                    </a:p>
                  </a:txBody>
                  <a:tcPr marL="121583" marR="121583" marT="60792" marB="60792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908466"/>
                  </a:ext>
                </a:extLst>
              </a:tr>
            </a:tbl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id="{F14E3D3C-E9DC-4754-998A-27209C755679}"/>
              </a:ext>
            </a:extLst>
          </p:cNvPr>
          <p:cNvGrpSpPr/>
          <p:nvPr/>
        </p:nvGrpSpPr>
        <p:grpSpPr>
          <a:xfrm>
            <a:off x="1092725" y="1953851"/>
            <a:ext cx="1120836" cy="1015997"/>
            <a:chOff x="10363079" y="1053081"/>
            <a:chExt cx="1260000" cy="889385"/>
          </a:xfrm>
        </p:grpSpPr>
        <p:pic>
          <p:nvPicPr>
            <p:cNvPr id="5" name="Image 4" descr="Une image contenant texte, graphiques vectoriels&#10;&#10;Description générée automatiquement">
              <a:extLst>
                <a:ext uri="{FF2B5EF4-FFF2-40B4-BE49-F238E27FC236}">
                  <a16:creationId xmlns:a16="http://schemas.microsoft.com/office/drawing/2014/main" id="{D986AF90-10A9-48F9-90B0-C00B839F7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3079" y="1053081"/>
              <a:ext cx="540000" cy="540000"/>
            </a:xfrm>
            <a:prstGeom prst="rect">
              <a:avLst/>
            </a:prstGeom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9FD9549-BBEB-48D8-9C8F-BD45897F0F6C}"/>
                </a:ext>
              </a:extLst>
            </p:cNvPr>
            <p:cNvSpPr/>
            <p:nvPr/>
          </p:nvSpPr>
          <p:spPr>
            <a:xfrm>
              <a:off x="10363079" y="1633250"/>
              <a:ext cx="1260000" cy="3092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5850">
                <a:defRPr/>
              </a:pPr>
              <a:r>
                <a:rPr lang="fr-FR" sz="2127" b="1" dirty="0">
                  <a:solidFill>
                    <a:srgbClr val="2E3092">
                      <a:lumMod val="75000"/>
                    </a:srgbClr>
                  </a:solidFill>
                  <a:latin typeface="Nirmala UI"/>
                </a:rPr>
                <a:t>PED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4284E99-52B1-4590-B950-74048E8EDF53}"/>
              </a:ext>
            </a:extLst>
          </p:cNvPr>
          <p:cNvGrpSpPr/>
          <p:nvPr/>
        </p:nvGrpSpPr>
        <p:grpSpPr>
          <a:xfrm>
            <a:off x="1096864" y="4411009"/>
            <a:ext cx="1120836" cy="1015997"/>
            <a:chOff x="10363079" y="1053081"/>
            <a:chExt cx="1260000" cy="889385"/>
          </a:xfrm>
        </p:grpSpPr>
        <p:pic>
          <p:nvPicPr>
            <p:cNvPr id="9" name="Image 8" descr="Une image contenant texte, graphiques vectoriels&#10;&#10;Description générée automatiquement">
              <a:extLst>
                <a:ext uri="{FF2B5EF4-FFF2-40B4-BE49-F238E27FC236}">
                  <a16:creationId xmlns:a16="http://schemas.microsoft.com/office/drawing/2014/main" id="{5566AB69-899D-4436-BBEC-11486C07F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3079" y="1053081"/>
              <a:ext cx="540000" cy="540000"/>
            </a:xfrm>
            <a:prstGeom prst="rect">
              <a:avLst/>
            </a:prstGeom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4C47070-8632-4E35-89B6-01E07BF02F80}"/>
                </a:ext>
              </a:extLst>
            </p:cNvPr>
            <p:cNvSpPr/>
            <p:nvPr/>
          </p:nvSpPr>
          <p:spPr>
            <a:xfrm>
              <a:off x="10363079" y="1633250"/>
              <a:ext cx="1260000" cy="3092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5850">
                <a:defRPr/>
              </a:pPr>
              <a:r>
                <a:rPr lang="fr-FR" sz="2127" b="1" dirty="0">
                  <a:solidFill>
                    <a:srgbClr val="2E3092">
                      <a:lumMod val="75000"/>
                    </a:srgbClr>
                  </a:solidFill>
                  <a:latin typeface="Nirmala UI"/>
                </a:rPr>
                <a:t>PPSY</a:t>
              </a:r>
            </a:p>
          </p:txBody>
        </p:sp>
      </p:grpSp>
      <p:sp>
        <p:nvSpPr>
          <p:cNvPr id="16" name="Titre 2">
            <a:extLst>
              <a:ext uri="{FF2B5EF4-FFF2-40B4-BE49-F238E27FC236}">
                <a16:creationId xmlns:a16="http://schemas.microsoft.com/office/drawing/2014/main" id="{3924DC3D-1FE8-185E-AB78-F82CE36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97" y="773094"/>
            <a:ext cx="9155271" cy="855931"/>
          </a:xfrm>
        </p:spPr>
        <p:txBody>
          <a:bodyPr/>
          <a:lstStyle/>
          <a:p>
            <a:r>
              <a:rPr lang="fr-FR" sz="3195" dirty="0"/>
              <a:t>Plan de charge C2 2023 - DM</a:t>
            </a:r>
            <a:br>
              <a:rPr lang="fr-FR" sz="3195" dirty="0"/>
            </a:br>
            <a:endParaRPr lang="fr-FR" sz="3195" dirty="0"/>
          </a:p>
        </p:txBody>
      </p:sp>
    </p:spTree>
    <p:extLst>
      <p:ext uri="{BB962C8B-B14F-4D97-AF65-F5344CB8AC3E}">
        <p14:creationId xmlns:p14="http://schemas.microsoft.com/office/powerpoint/2010/main" val="35798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A4293D5-15FC-4743-8807-A446DD9C6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68949"/>
              </p:ext>
            </p:extLst>
          </p:nvPr>
        </p:nvGraphicFramePr>
        <p:xfrm>
          <a:off x="2317232" y="1549006"/>
          <a:ext cx="6909328" cy="4315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456">
                  <a:extLst>
                    <a:ext uri="{9D8B030D-6E8A-4147-A177-3AD203B41FA5}">
                      <a16:colId xmlns:a16="http://schemas.microsoft.com/office/drawing/2014/main" val="455852826"/>
                    </a:ext>
                  </a:extLst>
                </a:gridCol>
                <a:gridCol w="5830872">
                  <a:extLst>
                    <a:ext uri="{9D8B030D-6E8A-4147-A177-3AD203B41FA5}">
                      <a16:colId xmlns:a16="http://schemas.microsoft.com/office/drawing/2014/main" val="3271552880"/>
                    </a:ext>
                  </a:extLst>
                </a:gridCol>
              </a:tblGrid>
              <a:tr h="524704">
                <a:tc>
                  <a:txBody>
                    <a:bodyPr/>
                    <a:lstStyle/>
                    <a:p>
                      <a:pPr algn="ctr"/>
                      <a:endParaRPr lang="fr-FR" sz="2400" b="1" u="sng" dirty="0">
                        <a:solidFill>
                          <a:srgbClr val="CC33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C2</a:t>
                      </a:r>
                    </a:p>
                  </a:txBody>
                  <a:tcPr marL="121583" marR="121583" marT="60792" marB="6079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76077"/>
                  </a:ext>
                </a:extLst>
              </a:tr>
              <a:tr h="973708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rgbClr val="CC3399"/>
                          </a:solidFill>
                        </a:rPr>
                        <a:t>P1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900" b="1" dirty="0">
                        <a:solidFill>
                          <a:srgbClr val="CC3399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rgbClr val="CC3399"/>
                          </a:solidFill>
                        </a:rPr>
                        <a:t>GESTARELLE Fertilité (+ Gamme)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900" b="1" dirty="0">
                        <a:solidFill>
                          <a:srgbClr val="CC3399"/>
                        </a:solidFill>
                      </a:endParaRPr>
                    </a:p>
                  </a:txBody>
                  <a:tcPr marL="121583" marR="121583" marT="60792" marB="60792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908466"/>
                  </a:ext>
                </a:extLst>
              </a:tr>
              <a:tr h="988925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rgbClr val="CC3399"/>
                          </a:solidFill>
                        </a:rPr>
                        <a:t>P2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rgbClr val="CC3399"/>
                          </a:solidFill>
                        </a:rPr>
                        <a:t>COLPOFIX</a:t>
                      </a:r>
                    </a:p>
                  </a:txBody>
                  <a:tcPr marL="121583" marR="121583" marT="60792" marB="60792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09048"/>
                  </a:ext>
                </a:extLst>
              </a:tr>
              <a:tr h="822887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rgbClr val="CC3399"/>
                          </a:solidFill>
                        </a:rPr>
                        <a:t>P3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PHYSIOFLOR AC + ORAL</a:t>
                      </a:r>
                    </a:p>
                  </a:txBody>
                  <a:tcPr marL="121583" marR="121583" marT="60792" marB="60792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25494"/>
                  </a:ext>
                </a:extLst>
              </a:tr>
              <a:tr h="988925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small" baseline="0" dirty="0">
                          <a:solidFill>
                            <a:srgbClr val="CC3399"/>
                          </a:solidFill>
                        </a:rPr>
                        <a:t>P4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rgbClr val="CC3399"/>
                          </a:solidFill>
                        </a:rPr>
                        <a:t>MUCOGYNE Gamme</a:t>
                      </a:r>
                      <a:endParaRPr kumimoji="0" lang="fr-FR" sz="1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3399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583" marR="121583" marT="60792" marB="60792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717764"/>
                  </a:ext>
                </a:extLst>
              </a:tr>
            </a:tbl>
          </a:graphicData>
        </a:graphic>
      </p:graphicFrame>
      <p:pic>
        <p:nvPicPr>
          <p:cNvPr id="2050" name="Picture 2" descr="Gynécologue - Icônes gens gratuites">
            <a:extLst>
              <a:ext uri="{FF2B5EF4-FFF2-40B4-BE49-F238E27FC236}">
                <a16:creationId xmlns:a16="http://schemas.microsoft.com/office/drawing/2014/main" id="{18062D2C-FAE3-40B8-9295-7503D4D04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83" y="1822274"/>
            <a:ext cx="911866" cy="91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2">
            <a:extLst>
              <a:ext uri="{FF2B5EF4-FFF2-40B4-BE49-F238E27FC236}">
                <a16:creationId xmlns:a16="http://schemas.microsoft.com/office/drawing/2014/main" id="{44500EF6-F0EE-020E-10A4-D8261364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195" dirty="0"/>
              <a:t>Plan de charge C2 2023 - DM</a:t>
            </a:r>
            <a:br>
              <a:rPr lang="fr-FR" sz="3195" dirty="0"/>
            </a:br>
            <a:endParaRPr lang="fr-FR" sz="3195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D3C1FBD-6F87-B01D-DE4A-A776937F6D21}"/>
              </a:ext>
            </a:extLst>
          </p:cNvPr>
          <p:cNvSpPr/>
          <p:nvPr/>
        </p:nvSpPr>
        <p:spPr>
          <a:xfrm>
            <a:off x="989107" y="2788045"/>
            <a:ext cx="911866" cy="454179"/>
          </a:xfrm>
          <a:prstGeom prst="roundRect">
            <a:avLst/>
          </a:prstGeom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797" b="1" dirty="0" err="1">
                <a:solidFill>
                  <a:srgbClr val="FF00FF"/>
                </a:solidFill>
              </a:rPr>
              <a:t>Gyn</a:t>
            </a:r>
            <a:endParaRPr lang="fr-FR" sz="1797" b="1" dirty="0">
              <a:solidFill>
                <a:srgbClr val="FF00FF"/>
              </a:solidFill>
            </a:endParaRPr>
          </a:p>
        </p:txBody>
      </p:sp>
      <p:pic>
        <p:nvPicPr>
          <p:cNvPr id="3" name="Picture 2" descr="PAPILLON - Ristretto">
            <a:extLst>
              <a:ext uri="{FF2B5EF4-FFF2-40B4-BE49-F238E27FC236}">
                <a16:creationId xmlns:a16="http://schemas.microsoft.com/office/drawing/2014/main" id="{5CCF677D-14A2-9EAD-1132-782D4377E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555" y="2503125"/>
            <a:ext cx="462030" cy="46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9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associÃ©e">
            <a:extLst>
              <a:ext uri="{FF2B5EF4-FFF2-40B4-BE49-F238E27FC236}">
                <a16:creationId xmlns:a16="http://schemas.microsoft.com/office/drawing/2014/main" id="{EBA5633C-2EE1-408B-951D-5D555F33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62" y="261628"/>
            <a:ext cx="926807" cy="926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76EDF42-4413-49FA-BDC6-84E81F775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32509"/>
              </p:ext>
            </p:extLst>
          </p:nvPr>
        </p:nvGraphicFramePr>
        <p:xfrm>
          <a:off x="2435046" y="1675435"/>
          <a:ext cx="6504992" cy="4090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196">
                  <a:extLst>
                    <a:ext uri="{9D8B030D-6E8A-4147-A177-3AD203B41FA5}">
                      <a16:colId xmlns:a16="http://schemas.microsoft.com/office/drawing/2014/main" val="455852826"/>
                    </a:ext>
                  </a:extLst>
                </a:gridCol>
                <a:gridCol w="4588796">
                  <a:extLst>
                    <a:ext uri="{9D8B030D-6E8A-4147-A177-3AD203B41FA5}">
                      <a16:colId xmlns:a16="http://schemas.microsoft.com/office/drawing/2014/main" val="3271552880"/>
                    </a:ext>
                  </a:extLst>
                </a:gridCol>
              </a:tblGrid>
              <a:tr h="962342">
                <a:tc>
                  <a:txBody>
                    <a:bodyPr/>
                    <a:lstStyle/>
                    <a:p>
                      <a:pPr algn="ctr"/>
                      <a:r>
                        <a:rPr lang="fr-FR" sz="2100" b="1" u="sng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Pharmacies (Formations)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C2</a:t>
                      </a:r>
                    </a:p>
                  </a:txBody>
                  <a:tcPr marL="121583" marR="121583" marT="60792" marB="6079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76077"/>
                  </a:ext>
                </a:extLst>
              </a:tr>
              <a:tr h="791329">
                <a:tc>
                  <a:txBody>
                    <a:bodyPr/>
                    <a:lstStyle/>
                    <a:p>
                      <a:pPr algn="ctr"/>
                      <a:r>
                        <a:rPr lang="fr-FR" sz="2100" b="1" cap="small" baseline="0" dirty="0">
                          <a:solidFill>
                            <a:schemeClr val="accent6"/>
                          </a:solidFill>
                        </a:rPr>
                        <a:t>P1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100" b="1" dirty="0">
                          <a:solidFill>
                            <a:srgbClr val="CC3399"/>
                          </a:solidFill>
                        </a:rPr>
                        <a:t>GESTARELLE Fertilité (+ Gamme)</a:t>
                      </a:r>
                    </a:p>
                  </a:txBody>
                  <a:tcPr marL="121583" marR="121583" marT="60792" marB="6079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908466"/>
                  </a:ext>
                </a:extLst>
              </a:tr>
              <a:tr h="779036">
                <a:tc>
                  <a:txBody>
                    <a:bodyPr/>
                    <a:lstStyle/>
                    <a:p>
                      <a:pPr algn="ctr"/>
                      <a:r>
                        <a:rPr lang="fr-FR" sz="2100" b="1" cap="small" baseline="0" dirty="0">
                          <a:solidFill>
                            <a:schemeClr val="accent6"/>
                          </a:solidFill>
                        </a:rPr>
                        <a:t>P2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ULTRA-LEVURE</a:t>
                      </a:r>
                    </a:p>
                  </a:txBody>
                  <a:tcPr marL="121583" marR="121583" marT="60792" marB="6079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09048"/>
                  </a:ext>
                </a:extLst>
              </a:tr>
              <a:tr h="779036">
                <a:tc>
                  <a:txBody>
                    <a:bodyPr/>
                    <a:lstStyle/>
                    <a:p>
                      <a:pPr algn="ctr"/>
                      <a:r>
                        <a:rPr lang="fr-FR" sz="2100" b="1" cap="small" baseline="0" dirty="0">
                          <a:solidFill>
                            <a:schemeClr val="accent6"/>
                          </a:solidFill>
                        </a:rPr>
                        <a:t>P3</a:t>
                      </a: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PHYSIOFLOR</a:t>
                      </a:r>
                    </a:p>
                  </a:txBody>
                  <a:tcPr marL="121583" marR="121583" marT="60792" marB="6079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512858"/>
                  </a:ext>
                </a:extLst>
              </a:tr>
              <a:tr h="779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100" b="1" cap="small" baseline="0" dirty="0">
                          <a:solidFill>
                            <a:schemeClr val="accent6"/>
                          </a:solidFill>
                        </a:rPr>
                        <a:t>P4</a:t>
                      </a:r>
                    </a:p>
                    <a:p>
                      <a:pPr algn="ctr"/>
                      <a:endParaRPr lang="fr-FR" sz="2100" b="1" cap="small" baseline="0" dirty="0">
                        <a:solidFill>
                          <a:schemeClr val="accent6"/>
                        </a:solidFill>
                      </a:endParaRPr>
                    </a:p>
                  </a:txBody>
                  <a:tcPr marL="121583" marR="121583" marT="60792" marB="6079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CIRCADIN</a:t>
                      </a:r>
                    </a:p>
                  </a:txBody>
                  <a:tcPr marL="121583" marR="121583" marT="60792" marB="6079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0633"/>
                  </a:ext>
                </a:extLst>
              </a:tr>
            </a:tbl>
          </a:graphicData>
        </a:graphic>
      </p:graphicFrame>
      <p:sp>
        <p:nvSpPr>
          <p:cNvPr id="12" name="Titre 2">
            <a:extLst>
              <a:ext uri="{FF2B5EF4-FFF2-40B4-BE49-F238E27FC236}">
                <a16:creationId xmlns:a16="http://schemas.microsoft.com/office/drawing/2014/main" id="{9B18F3A9-B51B-0504-C16A-3C84E452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195" dirty="0"/>
              <a:t>Plan de charge C2 2023 - DM</a:t>
            </a:r>
            <a:br>
              <a:rPr lang="fr-FR" sz="3195" dirty="0"/>
            </a:br>
            <a:endParaRPr lang="fr-FR" sz="3195" dirty="0"/>
          </a:p>
        </p:txBody>
      </p:sp>
      <p:pic>
        <p:nvPicPr>
          <p:cNvPr id="2" name="Picture 2" descr="PAPILLON - Ristretto">
            <a:extLst>
              <a:ext uri="{FF2B5EF4-FFF2-40B4-BE49-F238E27FC236}">
                <a16:creationId xmlns:a16="http://schemas.microsoft.com/office/drawing/2014/main" id="{EBA351E8-1660-B3B1-2432-E9F86941B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268" y="2820388"/>
            <a:ext cx="462030" cy="46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BE74AF5D982548ABE263438218A0A3" ma:contentTypeVersion="2" ma:contentTypeDescription="Crée un document." ma:contentTypeScope="" ma:versionID="67e43a494b04fcbd4c89a7e4a6424343">
  <xsd:schema xmlns:xsd="http://www.w3.org/2001/XMLSchema" xmlns:xs="http://www.w3.org/2001/XMLSchema" xmlns:p="http://schemas.microsoft.com/office/2006/metadata/properties" xmlns:ns2="13c6cc19-171b-43bf-83e0-dc7177c179ef" targetNamespace="http://schemas.microsoft.com/office/2006/metadata/properties" ma:root="true" ma:fieldsID="4fb68c90ba2bdf687e1c23225bc6eb72" ns2:_="">
    <xsd:import namespace="13c6cc19-171b-43bf-83e0-dc7177c179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c6cc19-171b-43bf-83e0-dc7177c179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E1C25C-F80B-460D-898A-3229D50FF10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005382-393F-4C41-97C4-C908766FC5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A174F-BAC7-4ACA-9822-8E5269FF39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c6cc19-171b-43bf-83e0-dc7177c179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Office PowerPoint</Application>
  <PresentationFormat>Widescreen</PresentationFormat>
  <Paragraphs>65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Thème Office</vt:lpstr>
      <vt:lpstr>Plan  de  charge </vt:lpstr>
      <vt:lpstr>Plan de charge C2 2023 - DM </vt:lpstr>
      <vt:lpstr>Plan de charge C2 2023 - DM </vt:lpstr>
      <vt:lpstr>Plan de charge C2 2023 - DM </vt:lpstr>
      <vt:lpstr>Plan de charge C2 2023 - DM </vt:lpstr>
      <vt:lpstr>Plan de charge C2 2023 - DM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 de  charge </dc:title>
  <dc:creator>ROCHOUX Eric</dc:creator>
  <cp:lastModifiedBy>ROCHOUX Eric</cp:lastModifiedBy>
  <cp:revision>12</cp:revision>
  <dcterms:created xsi:type="dcterms:W3CDTF">2023-03-28T13:39:07Z</dcterms:created>
  <dcterms:modified xsi:type="dcterms:W3CDTF">2023-04-11T08:11:24Z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0x01010009BE74AF5D982548ABE263438218A0A3</vt:lpwstr>
  </property>
</Properties>
</file>