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6"/>
    <p:restoredTop sz="94687"/>
  </p:normalViewPr>
  <p:slideViewPr>
    <p:cSldViewPr snapToGrid="0" snapToObjects="1">
      <p:cViewPr varScale="1">
        <p:scale>
          <a:sx n="87" d="100"/>
          <a:sy n="87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6D41B-720C-224A-8876-85453A1E6150}" type="doc">
      <dgm:prSet loTypeId="urn:microsoft.com/office/officeart/2005/8/layout/pyramid1" loCatId="" qsTypeId="urn:microsoft.com/office/officeart/2005/8/quickstyle/simple1" qsCatId="simple" csTypeId="urn:microsoft.com/office/officeart/2005/8/colors/colorful4" csCatId="colorful" phldr="1"/>
      <dgm:spPr/>
    </dgm:pt>
    <dgm:pt modelId="{C7F80562-5A50-434E-8CEA-FBD92144DACE}">
      <dgm:prSet phldrT="[Texte]" custT="1"/>
      <dgm:spPr/>
      <dgm:t>
        <a:bodyPr/>
        <a:lstStyle/>
        <a:p>
          <a:r>
            <a:rPr lang="fr-FR" sz="3600" dirty="0" err="1"/>
            <a:t>Integration</a:t>
          </a:r>
          <a:endParaRPr lang="fr-FR" sz="3600" dirty="0"/>
        </a:p>
      </dgm:t>
    </dgm:pt>
    <dgm:pt modelId="{A6B9ECF4-6F88-F64A-8191-9BD39BDBD200}" type="parTrans" cxnId="{7030EAFF-8F07-1E41-B12C-7134B3B5EED0}">
      <dgm:prSet/>
      <dgm:spPr/>
      <dgm:t>
        <a:bodyPr/>
        <a:lstStyle/>
        <a:p>
          <a:endParaRPr lang="fr-FR"/>
        </a:p>
      </dgm:t>
    </dgm:pt>
    <dgm:pt modelId="{EC83DCFD-DA17-0C45-8981-4997D06F3652}" type="sibTrans" cxnId="{7030EAFF-8F07-1E41-B12C-7134B3B5EED0}">
      <dgm:prSet/>
      <dgm:spPr/>
      <dgm:t>
        <a:bodyPr/>
        <a:lstStyle/>
        <a:p>
          <a:endParaRPr lang="fr-FR"/>
        </a:p>
      </dgm:t>
    </dgm:pt>
    <dgm:pt modelId="{82C65F35-5874-A348-A325-90F844EC8AF1}">
      <dgm:prSet custT="1"/>
      <dgm:spPr/>
      <dgm:t>
        <a:bodyPr/>
        <a:lstStyle/>
        <a:p>
          <a:r>
            <a:rPr lang="fr-FR" sz="3600" dirty="0"/>
            <a:t>Monitoring</a:t>
          </a:r>
        </a:p>
      </dgm:t>
    </dgm:pt>
    <dgm:pt modelId="{40119D27-3F74-764F-8964-B7E421A08781}" type="parTrans" cxnId="{CF3CBEC3-311D-EF40-817B-4225779A965C}">
      <dgm:prSet/>
      <dgm:spPr/>
      <dgm:t>
        <a:bodyPr/>
        <a:lstStyle/>
        <a:p>
          <a:endParaRPr lang="fr-FR"/>
        </a:p>
      </dgm:t>
    </dgm:pt>
    <dgm:pt modelId="{6608C996-DDD2-E942-A666-8C46C2CAAE02}" type="sibTrans" cxnId="{CF3CBEC3-311D-EF40-817B-4225779A965C}">
      <dgm:prSet/>
      <dgm:spPr/>
      <dgm:t>
        <a:bodyPr/>
        <a:lstStyle/>
        <a:p>
          <a:endParaRPr lang="fr-FR"/>
        </a:p>
      </dgm:t>
    </dgm:pt>
    <dgm:pt modelId="{9D674BFB-CB58-A044-9CB7-E85952D7DD52}">
      <dgm:prSet custT="1"/>
      <dgm:spPr/>
      <dgm:t>
        <a:bodyPr/>
        <a:lstStyle/>
        <a:p>
          <a:r>
            <a:rPr lang="fr-FR" sz="3600" dirty="0" err="1"/>
            <a:t>Smoke</a:t>
          </a:r>
          <a:endParaRPr lang="fr-FR" sz="3600" dirty="0"/>
        </a:p>
      </dgm:t>
    </dgm:pt>
    <dgm:pt modelId="{5E1B371C-0351-C542-8A9E-2238C4B7CAEA}" type="parTrans" cxnId="{5501EA62-97BD-7E44-BD2E-B1C1F77EEEF4}">
      <dgm:prSet/>
      <dgm:spPr/>
      <dgm:t>
        <a:bodyPr/>
        <a:lstStyle/>
        <a:p>
          <a:endParaRPr lang="fr-FR"/>
        </a:p>
      </dgm:t>
    </dgm:pt>
    <dgm:pt modelId="{15FE1C0C-2C00-6549-8C77-5990266873E3}" type="sibTrans" cxnId="{5501EA62-97BD-7E44-BD2E-B1C1F77EEEF4}">
      <dgm:prSet/>
      <dgm:spPr/>
      <dgm:t>
        <a:bodyPr/>
        <a:lstStyle/>
        <a:p>
          <a:endParaRPr lang="fr-FR"/>
        </a:p>
      </dgm:t>
    </dgm:pt>
    <dgm:pt modelId="{7CFD2BE2-0415-4A4D-B0F2-2C4FAAA8BD6C}">
      <dgm:prSet custT="1"/>
      <dgm:spPr/>
      <dgm:t>
        <a:bodyPr anchor="b"/>
        <a:lstStyle/>
        <a:p>
          <a:pPr>
            <a:spcAft>
              <a:spcPts val="0"/>
            </a:spcAft>
          </a:pPr>
          <a:r>
            <a:rPr lang="fr-FR" sz="3600" dirty="0"/>
            <a:t>E2E</a:t>
          </a:r>
        </a:p>
      </dgm:t>
    </dgm:pt>
    <dgm:pt modelId="{76148613-CC3D-5A46-B519-BDB7830A7D63}" type="parTrans" cxnId="{8C2BE97F-DF20-5A48-9EAA-E29269D486E8}">
      <dgm:prSet/>
      <dgm:spPr/>
      <dgm:t>
        <a:bodyPr/>
        <a:lstStyle/>
        <a:p>
          <a:endParaRPr lang="fr-FR"/>
        </a:p>
      </dgm:t>
    </dgm:pt>
    <dgm:pt modelId="{DB977914-DFBF-C948-ACD9-2458E7D6AE3B}" type="sibTrans" cxnId="{8C2BE97F-DF20-5A48-9EAA-E29269D486E8}">
      <dgm:prSet/>
      <dgm:spPr/>
      <dgm:t>
        <a:bodyPr/>
        <a:lstStyle/>
        <a:p>
          <a:endParaRPr lang="fr-FR"/>
        </a:p>
      </dgm:t>
    </dgm:pt>
    <dgm:pt modelId="{63C6C705-29F5-6042-8985-0602C768A2E0}">
      <dgm:prSet phldrT="[Texte]" custT="1"/>
      <dgm:spPr/>
      <dgm:t>
        <a:bodyPr/>
        <a:lstStyle/>
        <a:p>
          <a:r>
            <a:rPr lang="fr-FR" sz="3600" dirty="0"/>
            <a:t>Unit</a:t>
          </a:r>
        </a:p>
      </dgm:t>
    </dgm:pt>
    <dgm:pt modelId="{8A90FCAD-591E-704F-8BCB-97AC0F6BD0B2}" type="sibTrans" cxnId="{48E4F21D-A218-C548-877B-BD0B37D2A22C}">
      <dgm:prSet/>
      <dgm:spPr/>
      <dgm:t>
        <a:bodyPr/>
        <a:lstStyle/>
        <a:p>
          <a:endParaRPr lang="fr-FR"/>
        </a:p>
      </dgm:t>
    </dgm:pt>
    <dgm:pt modelId="{83AF5099-54F8-5F4F-B690-33FCAAF5DB6F}" type="parTrans" cxnId="{48E4F21D-A218-C548-877B-BD0B37D2A22C}">
      <dgm:prSet/>
      <dgm:spPr/>
      <dgm:t>
        <a:bodyPr/>
        <a:lstStyle/>
        <a:p>
          <a:endParaRPr lang="fr-FR"/>
        </a:p>
      </dgm:t>
    </dgm:pt>
    <dgm:pt modelId="{3DEC546A-010E-8344-8574-E3A5779B8751}">
      <dgm:prSet phldrT="[Texte]" custT="1"/>
      <dgm:spPr/>
      <dgm:t>
        <a:bodyPr/>
        <a:lstStyle/>
        <a:p>
          <a:r>
            <a:rPr lang="fr-FR" sz="3600" dirty="0" err="1"/>
            <a:t>Acceptance</a:t>
          </a:r>
          <a:endParaRPr lang="fr-FR" sz="3600" dirty="0"/>
        </a:p>
      </dgm:t>
    </dgm:pt>
    <dgm:pt modelId="{9C27193F-F18D-BA4E-A66C-84A601DEFD00}" type="sibTrans" cxnId="{4F386898-8C7D-694D-BA75-8E0BD5667C44}">
      <dgm:prSet/>
      <dgm:spPr/>
      <dgm:t>
        <a:bodyPr/>
        <a:lstStyle/>
        <a:p>
          <a:endParaRPr lang="fr-FR"/>
        </a:p>
      </dgm:t>
    </dgm:pt>
    <dgm:pt modelId="{17611AF3-44E4-C944-830F-D45C4EB2C170}" type="parTrans" cxnId="{4F386898-8C7D-694D-BA75-8E0BD5667C44}">
      <dgm:prSet/>
      <dgm:spPr/>
      <dgm:t>
        <a:bodyPr/>
        <a:lstStyle/>
        <a:p>
          <a:endParaRPr lang="fr-FR"/>
        </a:p>
      </dgm:t>
    </dgm:pt>
    <dgm:pt modelId="{CBDE44CF-847B-0049-B9CF-A954CB54FF1C}" type="pres">
      <dgm:prSet presAssocID="{6A16D41B-720C-224A-8876-85453A1E6150}" presName="Name0" presStyleCnt="0">
        <dgm:presLayoutVars>
          <dgm:dir/>
          <dgm:animLvl val="lvl"/>
          <dgm:resizeHandles val="exact"/>
        </dgm:presLayoutVars>
      </dgm:prSet>
      <dgm:spPr/>
    </dgm:pt>
    <dgm:pt modelId="{D2EC32D3-8489-AF47-A1A0-9AD1E6394CDD}" type="pres">
      <dgm:prSet presAssocID="{7CFD2BE2-0415-4A4D-B0F2-2C4FAAA8BD6C}" presName="Name8" presStyleCnt="0"/>
      <dgm:spPr/>
    </dgm:pt>
    <dgm:pt modelId="{292E774B-3CBA-834B-A080-4A2B17378A39}" type="pres">
      <dgm:prSet presAssocID="{7CFD2BE2-0415-4A4D-B0F2-2C4FAAA8BD6C}" presName="level" presStyleLbl="node1" presStyleIdx="0" presStyleCnt="6">
        <dgm:presLayoutVars>
          <dgm:chMax val="1"/>
          <dgm:bulletEnabled val="1"/>
        </dgm:presLayoutVars>
      </dgm:prSet>
      <dgm:spPr/>
    </dgm:pt>
    <dgm:pt modelId="{B45F4E15-1558-2A4F-B122-516116304564}" type="pres">
      <dgm:prSet presAssocID="{7CFD2BE2-0415-4A4D-B0F2-2C4FAAA8BD6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056C8B-75F6-3C44-80C4-058973929323}" type="pres">
      <dgm:prSet presAssocID="{9D674BFB-CB58-A044-9CB7-E85952D7DD52}" presName="Name8" presStyleCnt="0"/>
      <dgm:spPr/>
    </dgm:pt>
    <dgm:pt modelId="{4F697B72-8E94-A34E-B967-ED5B3A9BB098}" type="pres">
      <dgm:prSet presAssocID="{9D674BFB-CB58-A044-9CB7-E85952D7DD52}" presName="level" presStyleLbl="node1" presStyleIdx="1" presStyleCnt="6">
        <dgm:presLayoutVars>
          <dgm:chMax val="1"/>
          <dgm:bulletEnabled val="1"/>
        </dgm:presLayoutVars>
      </dgm:prSet>
      <dgm:spPr/>
    </dgm:pt>
    <dgm:pt modelId="{A015D5E1-B8DB-214F-952B-BEFBE8ACE4B8}" type="pres">
      <dgm:prSet presAssocID="{9D674BFB-CB58-A044-9CB7-E85952D7DD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782F09-E332-7B46-B030-F9DB9A7D9CD9}" type="pres">
      <dgm:prSet presAssocID="{82C65F35-5874-A348-A325-90F844EC8AF1}" presName="Name8" presStyleCnt="0"/>
      <dgm:spPr/>
    </dgm:pt>
    <dgm:pt modelId="{91F51CAD-327C-8641-B9A5-981D45154286}" type="pres">
      <dgm:prSet presAssocID="{82C65F35-5874-A348-A325-90F844EC8AF1}" presName="level" presStyleLbl="node1" presStyleIdx="2" presStyleCnt="6">
        <dgm:presLayoutVars>
          <dgm:chMax val="1"/>
          <dgm:bulletEnabled val="1"/>
        </dgm:presLayoutVars>
      </dgm:prSet>
      <dgm:spPr/>
    </dgm:pt>
    <dgm:pt modelId="{0DC48DDA-D2D9-A04C-8C78-B0DB5E1EFB02}" type="pres">
      <dgm:prSet presAssocID="{82C65F35-5874-A348-A325-90F844EC8A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1421590-C551-CC45-98C9-7C9C7F70A70C}" type="pres">
      <dgm:prSet presAssocID="{C7F80562-5A50-434E-8CEA-FBD92144DACE}" presName="Name8" presStyleCnt="0"/>
      <dgm:spPr/>
    </dgm:pt>
    <dgm:pt modelId="{8BB35076-62EA-7948-AF84-749AAB9D38AC}" type="pres">
      <dgm:prSet presAssocID="{C7F80562-5A50-434E-8CEA-FBD92144DACE}" presName="level" presStyleLbl="node1" presStyleIdx="3" presStyleCnt="6">
        <dgm:presLayoutVars>
          <dgm:chMax val="1"/>
          <dgm:bulletEnabled val="1"/>
        </dgm:presLayoutVars>
      </dgm:prSet>
      <dgm:spPr/>
    </dgm:pt>
    <dgm:pt modelId="{50E4C8CD-1DCD-6740-B892-1FEB32EA3D40}" type="pres">
      <dgm:prSet presAssocID="{C7F80562-5A50-434E-8CEA-FBD92144DA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D642205-F026-354C-8642-079787A5056C}" type="pres">
      <dgm:prSet presAssocID="{3DEC546A-010E-8344-8574-E3A5779B8751}" presName="Name8" presStyleCnt="0"/>
      <dgm:spPr/>
    </dgm:pt>
    <dgm:pt modelId="{BB52818B-13EF-6847-B62E-8916C649E717}" type="pres">
      <dgm:prSet presAssocID="{3DEC546A-010E-8344-8574-E3A5779B8751}" presName="level" presStyleLbl="node1" presStyleIdx="4" presStyleCnt="6">
        <dgm:presLayoutVars>
          <dgm:chMax val="1"/>
          <dgm:bulletEnabled val="1"/>
        </dgm:presLayoutVars>
      </dgm:prSet>
      <dgm:spPr/>
    </dgm:pt>
    <dgm:pt modelId="{96227E45-A8ED-0543-A5B3-88B48ECC9C68}" type="pres">
      <dgm:prSet presAssocID="{3DEC546A-010E-8344-8574-E3A5779B875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EB7E9C-682C-3A4A-A3E6-6FA0375DFC5B}" type="pres">
      <dgm:prSet presAssocID="{63C6C705-29F5-6042-8985-0602C768A2E0}" presName="Name8" presStyleCnt="0"/>
      <dgm:spPr/>
    </dgm:pt>
    <dgm:pt modelId="{795C5E41-32E1-9847-A2B9-EDED0EC223D6}" type="pres">
      <dgm:prSet presAssocID="{63C6C705-29F5-6042-8985-0602C768A2E0}" presName="level" presStyleLbl="node1" presStyleIdx="5" presStyleCnt="6">
        <dgm:presLayoutVars>
          <dgm:chMax val="1"/>
          <dgm:bulletEnabled val="1"/>
        </dgm:presLayoutVars>
      </dgm:prSet>
      <dgm:spPr/>
    </dgm:pt>
    <dgm:pt modelId="{4ED2D93E-2807-BB40-AF7A-975FF94204FF}" type="pres">
      <dgm:prSet presAssocID="{63C6C705-29F5-6042-8985-0602C768A2E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006F300-784D-F248-8CA1-16ECB17D2FC4}" type="presOf" srcId="{C7F80562-5A50-434E-8CEA-FBD92144DACE}" destId="{50E4C8CD-1DCD-6740-B892-1FEB32EA3D40}" srcOrd="1" destOrd="0" presId="urn:microsoft.com/office/officeart/2005/8/layout/pyramid1"/>
    <dgm:cxn modelId="{4A3CF502-2556-4F4C-9129-2988473696C3}" type="presOf" srcId="{C7F80562-5A50-434E-8CEA-FBD92144DACE}" destId="{8BB35076-62EA-7948-AF84-749AAB9D38AC}" srcOrd="0" destOrd="0" presId="urn:microsoft.com/office/officeart/2005/8/layout/pyramid1"/>
    <dgm:cxn modelId="{1912CC0D-5E1A-4344-A4AF-7663EA7427E3}" type="presOf" srcId="{63C6C705-29F5-6042-8985-0602C768A2E0}" destId="{795C5E41-32E1-9847-A2B9-EDED0EC223D6}" srcOrd="0" destOrd="0" presId="urn:microsoft.com/office/officeart/2005/8/layout/pyramid1"/>
    <dgm:cxn modelId="{48E4F21D-A218-C548-877B-BD0B37D2A22C}" srcId="{6A16D41B-720C-224A-8876-85453A1E6150}" destId="{63C6C705-29F5-6042-8985-0602C768A2E0}" srcOrd="5" destOrd="0" parTransId="{83AF5099-54F8-5F4F-B690-33FCAAF5DB6F}" sibTransId="{8A90FCAD-591E-704F-8BCB-97AC0F6BD0B2}"/>
    <dgm:cxn modelId="{82016526-B4E2-A54F-B4FD-229933BD7844}" type="presOf" srcId="{7CFD2BE2-0415-4A4D-B0F2-2C4FAAA8BD6C}" destId="{292E774B-3CBA-834B-A080-4A2B17378A39}" srcOrd="0" destOrd="0" presId="urn:microsoft.com/office/officeart/2005/8/layout/pyramid1"/>
    <dgm:cxn modelId="{0DEF5A2F-B99F-374B-A602-C289580E5C8E}" type="presOf" srcId="{3DEC546A-010E-8344-8574-E3A5779B8751}" destId="{BB52818B-13EF-6847-B62E-8916C649E717}" srcOrd="0" destOrd="0" presId="urn:microsoft.com/office/officeart/2005/8/layout/pyramid1"/>
    <dgm:cxn modelId="{957E1E59-E0A8-2944-A0BD-3BED70CB1505}" type="presOf" srcId="{82C65F35-5874-A348-A325-90F844EC8AF1}" destId="{0DC48DDA-D2D9-A04C-8C78-B0DB5E1EFB02}" srcOrd="1" destOrd="0" presId="urn:microsoft.com/office/officeart/2005/8/layout/pyramid1"/>
    <dgm:cxn modelId="{5501EA62-97BD-7E44-BD2E-B1C1F77EEEF4}" srcId="{6A16D41B-720C-224A-8876-85453A1E6150}" destId="{9D674BFB-CB58-A044-9CB7-E85952D7DD52}" srcOrd="1" destOrd="0" parTransId="{5E1B371C-0351-C542-8A9E-2238C4B7CAEA}" sibTransId="{15FE1C0C-2C00-6549-8C77-5990266873E3}"/>
    <dgm:cxn modelId="{61DA546B-1E58-1B49-871D-B5D5468F4901}" type="presOf" srcId="{82C65F35-5874-A348-A325-90F844EC8AF1}" destId="{91F51CAD-327C-8641-B9A5-981D45154286}" srcOrd="0" destOrd="0" presId="urn:microsoft.com/office/officeart/2005/8/layout/pyramid1"/>
    <dgm:cxn modelId="{0CD08974-F62E-D444-A4D0-B236692C7E23}" type="presOf" srcId="{63C6C705-29F5-6042-8985-0602C768A2E0}" destId="{4ED2D93E-2807-BB40-AF7A-975FF94204FF}" srcOrd="1" destOrd="0" presId="urn:microsoft.com/office/officeart/2005/8/layout/pyramid1"/>
    <dgm:cxn modelId="{8C2BE97F-DF20-5A48-9EAA-E29269D486E8}" srcId="{6A16D41B-720C-224A-8876-85453A1E6150}" destId="{7CFD2BE2-0415-4A4D-B0F2-2C4FAAA8BD6C}" srcOrd="0" destOrd="0" parTransId="{76148613-CC3D-5A46-B519-BDB7830A7D63}" sibTransId="{DB977914-DFBF-C948-ACD9-2458E7D6AE3B}"/>
    <dgm:cxn modelId="{C5727F81-D575-0D4F-9934-D98C8EB239B2}" type="presOf" srcId="{3DEC546A-010E-8344-8574-E3A5779B8751}" destId="{96227E45-A8ED-0543-A5B3-88B48ECC9C68}" srcOrd="1" destOrd="0" presId="urn:microsoft.com/office/officeart/2005/8/layout/pyramid1"/>
    <dgm:cxn modelId="{F4B66B89-E6BD-BC47-917F-31A18DA674D7}" type="presOf" srcId="{6A16D41B-720C-224A-8876-85453A1E6150}" destId="{CBDE44CF-847B-0049-B9CF-A954CB54FF1C}" srcOrd="0" destOrd="0" presId="urn:microsoft.com/office/officeart/2005/8/layout/pyramid1"/>
    <dgm:cxn modelId="{888E0190-7D15-C242-A12E-9481020B4C76}" type="presOf" srcId="{7CFD2BE2-0415-4A4D-B0F2-2C4FAAA8BD6C}" destId="{B45F4E15-1558-2A4F-B122-516116304564}" srcOrd="1" destOrd="0" presId="urn:microsoft.com/office/officeart/2005/8/layout/pyramid1"/>
    <dgm:cxn modelId="{00C7D191-EA70-9E41-827C-FE7F1BFA4D89}" type="presOf" srcId="{9D674BFB-CB58-A044-9CB7-E85952D7DD52}" destId="{4F697B72-8E94-A34E-B967-ED5B3A9BB098}" srcOrd="0" destOrd="0" presId="urn:microsoft.com/office/officeart/2005/8/layout/pyramid1"/>
    <dgm:cxn modelId="{4F386898-8C7D-694D-BA75-8E0BD5667C44}" srcId="{6A16D41B-720C-224A-8876-85453A1E6150}" destId="{3DEC546A-010E-8344-8574-E3A5779B8751}" srcOrd="4" destOrd="0" parTransId="{17611AF3-44E4-C944-830F-D45C4EB2C170}" sibTransId="{9C27193F-F18D-BA4E-A66C-84A601DEFD00}"/>
    <dgm:cxn modelId="{BAAF69B7-8888-A940-836C-C966487D10E3}" type="presOf" srcId="{9D674BFB-CB58-A044-9CB7-E85952D7DD52}" destId="{A015D5E1-B8DB-214F-952B-BEFBE8ACE4B8}" srcOrd="1" destOrd="0" presId="urn:microsoft.com/office/officeart/2005/8/layout/pyramid1"/>
    <dgm:cxn modelId="{CF3CBEC3-311D-EF40-817B-4225779A965C}" srcId="{6A16D41B-720C-224A-8876-85453A1E6150}" destId="{82C65F35-5874-A348-A325-90F844EC8AF1}" srcOrd="2" destOrd="0" parTransId="{40119D27-3F74-764F-8964-B7E421A08781}" sibTransId="{6608C996-DDD2-E942-A666-8C46C2CAAE02}"/>
    <dgm:cxn modelId="{7030EAFF-8F07-1E41-B12C-7134B3B5EED0}" srcId="{6A16D41B-720C-224A-8876-85453A1E6150}" destId="{C7F80562-5A50-434E-8CEA-FBD92144DACE}" srcOrd="3" destOrd="0" parTransId="{A6B9ECF4-6F88-F64A-8191-9BD39BDBD200}" sibTransId="{EC83DCFD-DA17-0C45-8981-4997D06F3652}"/>
    <dgm:cxn modelId="{AE68197C-FA32-0946-852D-042D05C16CCB}" type="presParOf" srcId="{CBDE44CF-847B-0049-B9CF-A954CB54FF1C}" destId="{D2EC32D3-8489-AF47-A1A0-9AD1E6394CDD}" srcOrd="0" destOrd="0" presId="urn:microsoft.com/office/officeart/2005/8/layout/pyramid1"/>
    <dgm:cxn modelId="{28784A15-2313-D345-B387-B1533F1455F4}" type="presParOf" srcId="{D2EC32D3-8489-AF47-A1A0-9AD1E6394CDD}" destId="{292E774B-3CBA-834B-A080-4A2B17378A39}" srcOrd="0" destOrd="0" presId="urn:microsoft.com/office/officeart/2005/8/layout/pyramid1"/>
    <dgm:cxn modelId="{24FB88DB-F64F-5648-ADBD-50B83C313363}" type="presParOf" srcId="{D2EC32D3-8489-AF47-A1A0-9AD1E6394CDD}" destId="{B45F4E15-1558-2A4F-B122-516116304564}" srcOrd="1" destOrd="0" presId="urn:microsoft.com/office/officeart/2005/8/layout/pyramid1"/>
    <dgm:cxn modelId="{1D6EFD31-C346-D240-A614-92205D06E3FE}" type="presParOf" srcId="{CBDE44CF-847B-0049-B9CF-A954CB54FF1C}" destId="{01056C8B-75F6-3C44-80C4-058973929323}" srcOrd="1" destOrd="0" presId="urn:microsoft.com/office/officeart/2005/8/layout/pyramid1"/>
    <dgm:cxn modelId="{A0B8929B-EB00-1E46-B32D-670DC7E01C33}" type="presParOf" srcId="{01056C8B-75F6-3C44-80C4-058973929323}" destId="{4F697B72-8E94-A34E-B967-ED5B3A9BB098}" srcOrd="0" destOrd="0" presId="urn:microsoft.com/office/officeart/2005/8/layout/pyramid1"/>
    <dgm:cxn modelId="{F7D8887A-541C-7546-90F2-094C75055E2F}" type="presParOf" srcId="{01056C8B-75F6-3C44-80C4-058973929323}" destId="{A015D5E1-B8DB-214F-952B-BEFBE8ACE4B8}" srcOrd="1" destOrd="0" presId="urn:microsoft.com/office/officeart/2005/8/layout/pyramid1"/>
    <dgm:cxn modelId="{578A93EC-9133-574A-9220-3E85CBBF2434}" type="presParOf" srcId="{CBDE44CF-847B-0049-B9CF-A954CB54FF1C}" destId="{9F782F09-E332-7B46-B030-F9DB9A7D9CD9}" srcOrd="2" destOrd="0" presId="urn:microsoft.com/office/officeart/2005/8/layout/pyramid1"/>
    <dgm:cxn modelId="{7977DEAC-A7FF-6F43-80DC-FE3AAC300015}" type="presParOf" srcId="{9F782F09-E332-7B46-B030-F9DB9A7D9CD9}" destId="{91F51CAD-327C-8641-B9A5-981D45154286}" srcOrd="0" destOrd="0" presId="urn:microsoft.com/office/officeart/2005/8/layout/pyramid1"/>
    <dgm:cxn modelId="{0849C3FC-C587-0C49-96A3-E2E3D53DB590}" type="presParOf" srcId="{9F782F09-E332-7B46-B030-F9DB9A7D9CD9}" destId="{0DC48DDA-D2D9-A04C-8C78-B0DB5E1EFB02}" srcOrd="1" destOrd="0" presId="urn:microsoft.com/office/officeart/2005/8/layout/pyramid1"/>
    <dgm:cxn modelId="{90C1A303-2384-7641-AD4B-4BE2BB490B97}" type="presParOf" srcId="{CBDE44CF-847B-0049-B9CF-A954CB54FF1C}" destId="{41421590-C551-CC45-98C9-7C9C7F70A70C}" srcOrd="3" destOrd="0" presId="urn:microsoft.com/office/officeart/2005/8/layout/pyramid1"/>
    <dgm:cxn modelId="{7ABF945F-1E18-8946-B95B-04A8292DF6C4}" type="presParOf" srcId="{41421590-C551-CC45-98C9-7C9C7F70A70C}" destId="{8BB35076-62EA-7948-AF84-749AAB9D38AC}" srcOrd="0" destOrd="0" presId="urn:microsoft.com/office/officeart/2005/8/layout/pyramid1"/>
    <dgm:cxn modelId="{49A9992A-2C1D-2145-A7A1-A7E69C3585F0}" type="presParOf" srcId="{41421590-C551-CC45-98C9-7C9C7F70A70C}" destId="{50E4C8CD-1DCD-6740-B892-1FEB32EA3D40}" srcOrd="1" destOrd="0" presId="urn:microsoft.com/office/officeart/2005/8/layout/pyramid1"/>
    <dgm:cxn modelId="{62F57A4C-46BD-FD48-90DE-BF1D8C8792FB}" type="presParOf" srcId="{CBDE44CF-847B-0049-B9CF-A954CB54FF1C}" destId="{FD642205-F026-354C-8642-079787A5056C}" srcOrd="4" destOrd="0" presId="urn:microsoft.com/office/officeart/2005/8/layout/pyramid1"/>
    <dgm:cxn modelId="{7FB9569E-E0EB-FD4C-999A-EF6BEE74DD00}" type="presParOf" srcId="{FD642205-F026-354C-8642-079787A5056C}" destId="{BB52818B-13EF-6847-B62E-8916C649E717}" srcOrd="0" destOrd="0" presId="urn:microsoft.com/office/officeart/2005/8/layout/pyramid1"/>
    <dgm:cxn modelId="{84C8C424-DC50-5A48-AE5F-2E5823794D8B}" type="presParOf" srcId="{FD642205-F026-354C-8642-079787A5056C}" destId="{96227E45-A8ED-0543-A5B3-88B48ECC9C68}" srcOrd="1" destOrd="0" presId="urn:microsoft.com/office/officeart/2005/8/layout/pyramid1"/>
    <dgm:cxn modelId="{55BE6D5D-A21D-1040-9B0A-69E16B966132}" type="presParOf" srcId="{CBDE44CF-847B-0049-B9CF-A954CB54FF1C}" destId="{C2EB7E9C-682C-3A4A-A3E6-6FA0375DFC5B}" srcOrd="5" destOrd="0" presId="urn:microsoft.com/office/officeart/2005/8/layout/pyramid1"/>
    <dgm:cxn modelId="{87345691-9403-6B44-A38C-FE1057AFD417}" type="presParOf" srcId="{C2EB7E9C-682C-3A4A-A3E6-6FA0375DFC5B}" destId="{795C5E41-32E1-9847-A2B9-EDED0EC223D6}" srcOrd="0" destOrd="0" presId="urn:microsoft.com/office/officeart/2005/8/layout/pyramid1"/>
    <dgm:cxn modelId="{94D0C102-0D93-8445-8F3C-665364BF7F71}" type="presParOf" srcId="{C2EB7E9C-682C-3A4A-A3E6-6FA0375DFC5B}" destId="{4ED2D93E-2807-BB40-AF7A-975FF94204F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E774B-3CBA-834B-A080-4A2B17378A39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3600" kern="1200" dirty="0"/>
            <a:t>E2E</a:t>
          </a:r>
        </a:p>
      </dsp:txBody>
      <dsp:txXfrm>
        <a:off x="3386666" y="0"/>
        <a:ext cx="1354666" cy="903111"/>
      </dsp:txXfrm>
    </dsp:sp>
    <dsp:sp modelId="{4F697B72-8E94-A34E-B967-ED5B3A9BB098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 err="1"/>
            <a:t>Smoke</a:t>
          </a:r>
          <a:endParaRPr lang="fr-FR" sz="3600" kern="1200" dirty="0"/>
        </a:p>
      </dsp:txBody>
      <dsp:txXfrm>
        <a:off x="3183466" y="903111"/>
        <a:ext cx="1761066" cy="903111"/>
      </dsp:txXfrm>
    </dsp:sp>
    <dsp:sp modelId="{91F51CAD-327C-8641-B9A5-981D45154286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Monitoring</a:t>
          </a:r>
        </a:p>
      </dsp:txBody>
      <dsp:txXfrm>
        <a:off x="2743199" y="1806222"/>
        <a:ext cx="2641600" cy="903111"/>
      </dsp:txXfrm>
    </dsp:sp>
    <dsp:sp modelId="{8BB35076-62EA-7948-AF84-749AAB9D38AC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 err="1"/>
            <a:t>Integration</a:t>
          </a:r>
          <a:endParaRPr lang="fr-FR" sz="3600" kern="1200" dirty="0"/>
        </a:p>
      </dsp:txBody>
      <dsp:txXfrm>
        <a:off x="2302933" y="2709333"/>
        <a:ext cx="3522133" cy="903111"/>
      </dsp:txXfrm>
    </dsp:sp>
    <dsp:sp modelId="{BB52818B-13EF-6847-B62E-8916C649E717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 err="1"/>
            <a:t>Acceptance</a:t>
          </a:r>
          <a:endParaRPr lang="fr-FR" sz="3600" kern="1200" dirty="0"/>
        </a:p>
      </dsp:txBody>
      <dsp:txXfrm>
        <a:off x="1862666" y="3612444"/>
        <a:ext cx="4402666" cy="903111"/>
      </dsp:txXfrm>
    </dsp:sp>
    <dsp:sp modelId="{795C5E41-32E1-9847-A2B9-EDED0EC223D6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Unit</a:t>
          </a:r>
        </a:p>
      </dsp:txBody>
      <dsp:txXfrm>
        <a:off x="1422399" y="4515555"/>
        <a:ext cx="5283200" cy="90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01B72-163D-2A47-BE3B-2C2EC25EA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1B3137-5C0C-2A49-9F1A-81F2CF99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C0CBC-7DFA-6F4E-8EE8-4A98D479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12594-0298-E640-BF3A-DDAF7B54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C9421-F7D7-D344-9EBF-290E5C2D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B438-EA79-A24F-9A00-B5B468F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8457F-1845-824B-83A1-2A84D20FD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74EBD-E382-354A-8955-50ACA60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1138E-16C5-BE45-B43F-8882CAB9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21625-F969-0C49-B89B-82A4CF73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3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6D2F63-0846-D640-BE1F-44A4FE6A5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3F6CD7-AA8B-6747-9AAC-F6E84E85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5DF74-323C-F842-B22D-1CB2E02D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114CA-7200-854F-AD59-13A95297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50BFF-F032-E946-994D-C06189B9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28299-C76F-AC48-9CCE-383FB39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80F59-ABF5-314F-89AF-DD4392E3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23749-ECF7-A042-BCC1-C9711309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CDED9-33B0-BF4F-BAE4-BCEAEB4E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345AE-4B41-1E44-B143-CCD88EF2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E7AD-0C19-5C4D-BB26-1D77683C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CE9CE-E895-A945-B3B0-F06C1D32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8C306-91A0-694B-B3C8-2117D983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C7A405-A6E1-3546-B0C3-56DE845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74797-BBBE-C44B-A694-987BFA8B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EFB8D-D19E-4847-B663-FAF4C5FF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BF472-BC87-D246-B6C5-543A5968D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69303-236F-2749-AD03-045C4750D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F95C1-6EE2-E24D-974E-11FE5BC8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10491-F760-D948-81FA-04DFBF8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6D82F-8938-9644-AC60-8FF55766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783C9-321E-3449-844C-3869AE90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996A5-4843-5840-8206-62D9A98D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A30FC-FEF7-6348-B809-E77E7489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3B5C32-61C4-1E4A-87D1-3F0B3CEBD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7C21CF-6529-2644-ADB2-CE208A664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153EA4-7053-6148-8F4D-30C85487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C6AC1B-0294-414A-9399-5C35ADC1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F5CA00-08A6-CF49-8740-1A9CC8CE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EB0AB-DE27-5E40-B629-7C32ABA8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3FE02B-0974-8142-8849-A91BD787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CE5F8-2EC1-1B46-93EC-EA25DC6E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C270A4-D219-B64E-98EE-C37A833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0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819036-83AF-DC4C-99CE-9A642026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F5EE66-389E-7F4B-A353-64A8A650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857A74-7B44-FE4C-AD4E-EB79107E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96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2B842-CC42-244D-AFE8-61605F5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0720A-7A9B-FA4B-8556-CE464B51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4713B3-FE1B-2848-ABC2-65950055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E8AC76-D179-AF4B-81F5-B9733E58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DB3B8E-1114-2F47-B43C-FFA1FE4F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704765-8D9C-F34E-A06C-1B2F68EA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4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7A4F0-A7B8-8647-BE98-00AE2B8E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73AB50-C33D-114B-BB5E-D87D9E99C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C72E9A-42D0-1444-A830-33FA7C3B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10D7E3-C09A-C54B-A04A-C67784A4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8A40B9-8983-3A4A-961C-677D639F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A33080-51EE-8F45-B0E7-6B1EB766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8D3917-BD7D-9E4F-9FDC-BF99A929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5B82B-8312-9C46-8076-23D0CE18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6839E-1C6B-9E40-B51D-1B9482E48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CDD4-6A82-B04C-83AA-142B4526728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23BF9-5E0D-2544-81C9-89D5896C3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3DEBF-E60F-AF4C-8B34-C0D6E961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7E8E-9ECE-8E49-8945-75BB059C9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3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0F86BC1-F67B-DF49-837A-29B4B5EF4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4203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469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Conan</dc:creator>
  <cp:lastModifiedBy>Julien Conan</cp:lastModifiedBy>
  <cp:revision>2</cp:revision>
  <dcterms:created xsi:type="dcterms:W3CDTF">2021-01-28T12:11:10Z</dcterms:created>
  <dcterms:modified xsi:type="dcterms:W3CDTF">2021-01-28T12:43:22Z</dcterms:modified>
</cp:coreProperties>
</file>