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4F013-FF90-C549-99C7-E10C13BB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8A6BC3-3944-A74E-AD7F-DF332A8C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46CDE-74DC-E94F-B692-A20034E2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E3283-6B2D-094F-BF13-27BE39B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2F162-BD04-104F-8B41-49F4408D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70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4C5AB-CCDA-2848-90D0-4CAC5E75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EDE1E-7378-764F-B290-63EB00D5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A09B2-D0D9-AE4D-90D6-259613D7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6C496-1B58-FB4D-A4B0-9685D25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9AA9B-D02F-3040-9873-44BFA579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36CD20-30BE-9B4B-A494-F97086FB0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B7B3D-B6C5-0E46-AB36-B8CBB4BA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0558C-10DB-1940-B3D2-C806F6AC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0C5C-3D1F-6A44-AFE8-120081F7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F490D-CE13-354C-8153-2FEB27A7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9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7AD3A-AA26-8A47-99BE-2A961F4D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44805-D290-334D-8CAE-B30E31E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D5E3D-55AF-DC42-BDE8-5F63792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BD35B-7931-AE4B-822F-C6153206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46F23-C687-6D48-B6A6-8AA354CC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72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99ED1-77E7-D149-BE2E-E430261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2A2FF2-E832-2447-B771-E9163B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11911-DDF1-AD4B-8610-E5261018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65511-98C2-2748-BB0F-68D04EE0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C6ABF-2C9F-334F-8936-DD7A90C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93DF6-6FF7-1841-80A6-2158966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029C5-E0E1-744A-A6AF-5A709D7A7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6119F3-DDE3-A64E-8133-2DEF65C2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452B1-7FBE-C848-AB0B-570D6C9E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46502-7964-B444-8006-C33EA84A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E64AF-9263-A441-BCA4-42BAE08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36893-7EAF-FA4F-B3A5-A6D8AD9B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2EFEE-217C-5642-8907-4516F5CF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6E000-1EC1-9149-BD5E-18805AD4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F7466-A800-B74F-8964-4D353A365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E24A63-0A05-FA40-8596-5B95DDBFB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33569B-E846-9A45-A74D-2E866009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755979-6452-FB43-A866-4A6D047B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51FFA8-20C8-0249-8C9E-546698F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4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D5F5D-040C-984B-B6E6-A7F421BC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E9C63F-36B1-DB46-81F0-95FA6E36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F4080F-213B-3E4B-BCC9-00EEE535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00A136-483F-344C-BCF3-D4FD6531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6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E0C9E9-2752-C247-8F69-77DDD73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93DBBC-D1AE-0841-BF0A-69B96611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E4394-431E-E146-AA69-81C1B94F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3EED8-CA03-ED46-8133-9C45B1D5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7000F-928F-5B43-B9D3-3656C434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22D38B-DB9F-5B4D-AF71-F4BAD37B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AD58B-8126-0648-8B4F-3DD9E9DA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AB719C-55CF-E646-A7E7-E95F5179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8E1AE-272C-1649-BEB7-E8A40B0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8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B5836-A92C-BE44-9F58-8C54FF9D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F101BE-597C-8747-8646-B7214E4BA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7D5AA2-0A5C-0541-9A07-51D06AE2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2F8C1-4657-F544-B3FF-03FEEF8D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A9278-E0B5-B442-B1FB-2A8B1A05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9C06D-4788-B340-9912-A3F3B691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0E1E74-DF78-164F-9218-CE91C72A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FEE6A7-14A0-6F4A-B707-545C7024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68395-CDA2-DE49-BEF9-7A7474755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1A70-C939-4046-AF6F-2DDA79311653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19BD8-781C-1142-B556-EFDD8470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B82F9-0EA8-804A-9A82-BF4389484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7902-9819-C146-97A9-76D49B017A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F1A4A6-9E98-2845-A6B7-8CE210C4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7" y="0"/>
            <a:ext cx="7933085" cy="6858000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E718AA90-EDDB-1347-B9E0-794046E7F456}"/>
              </a:ext>
            </a:extLst>
          </p:cNvPr>
          <p:cNvSpPr/>
          <p:nvPr/>
        </p:nvSpPr>
        <p:spPr>
          <a:xfrm rot="2116785">
            <a:off x="4961060" y="625226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DB5D1047-518C-B742-9E21-A8D550F6BBFA}"/>
              </a:ext>
            </a:extLst>
          </p:cNvPr>
          <p:cNvSpPr/>
          <p:nvPr/>
        </p:nvSpPr>
        <p:spPr>
          <a:xfrm rot="3528654">
            <a:off x="7054456" y="1574219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C47DA4F7-7364-D646-B5BB-C78CE4150126}"/>
              </a:ext>
            </a:extLst>
          </p:cNvPr>
          <p:cNvSpPr/>
          <p:nvPr/>
        </p:nvSpPr>
        <p:spPr>
          <a:xfrm rot="5400000">
            <a:off x="7745398" y="2517603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45686EBE-1C3C-4842-8D36-03B115BA4D0C}"/>
              </a:ext>
            </a:extLst>
          </p:cNvPr>
          <p:cNvSpPr/>
          <p:nvPr/>
        </p:nvSpPr>
        <p:spPr>
          <a:xfrm rot="5400000">
            <a:off x="7745398" y="3429066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F736A41E-1B35-724C-AF77-063C311B90EA}"/>
              </a:ext>
            </a:extLst>
          </p:cNvPr>
          <p:cNvSpPr/>
          <p:nvPr/>
        </p:nvSpPr>
        <p:spPr>
          <a:xfrm rot="6335843">
            <a:off x="7579500" y="4355561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0C5078D9-EE84-3546-9FD6-9F3716613D07}"/>
              </a:ext>
            </a:extLst>
          </p:cNvPr>
          <p:cNvSpPr/>
          <p:nvPr/>
        </p:nvSpPr>
        <p:spPr>
          <a:xfrm rot="7157324">
            <a:off x="7166768" y="5293335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9F88C863-57F2-2D43-B693-464775399321}"/>
              </a:ext>
            </a:extLst>
          </p:cNvPr>
          <p:cNvSpPr/>
          <p:nvPr/>
        </p:nvSpPr>
        <p:spPr>
          <a:xfrm rot="9668688">
            <a:off x="5428661" y="6247940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3675E3B6-DFBB-2B44-A575-40500A38543F}"/>
              </a:ext>
            </a:extLst>
          </p:cNvPr>
          <p:cNvSpPr/>
          <p:nvPr/>
        </p:nvSpPr>
        <p:spPr>
          <a:xfrm rot="12828383">
            <a:off x="2321758" y="6247941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D46FAC15-F256-274E-BDBD-83EC17A9E93B}"/>
              </a:ext>
            </a:extLst>
          </p:cNvPr>
          <p:cNvSpPr/>
          <p:nvPr/>
        </p:nvSpPr>
        <p:spPr>
          <a:xfrm rot="16200000">
            <a:off x="1254958" y="3475226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E3A97024-634E-2845-891D-28E4AE23F758}"/>
              </a:ext>
            </a:extLst>
          </p:cNvPr>
          <p:cNvSpPr/>
          <p:nvPr/>
        </p:nvSpPr>
        <p:spPr>
          <a:xfrm rot="19560363">
            <a:off x="1675102" y="638428"/>
            <a:ext cx="208834" cy="140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64A5D-12E1-AA41-AF1B-338C26C003FD}"/>
              </a:ext>
            </a:extLst>
          </p:cNvPr>
          <p:cNvSpPr/>
          <p:nvPr/>
        </p:nvSpPr>
        <p:spPr>
          <a:xfrm>
            <a:off x="4775200" y="4648200"/>
            <a:ext cx="290277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6B09C-D06B-6841-A847-BF94A8BDE55F}"/>
              </a:ext>
            </a:extLst>
          </p:cNvPr>
          <p:cNvSpPr/>
          <p:nvPr/>
        </p:nvSpPr>
        <p:spPr>
          <a:xfrm>
            <a:off x="8775938" y="4014217"/>
            <a:ext cx="290277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32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Conan</dc:creator>
  <cp:lastModifiedBy>Julien Conan</cp:lastModifiedBy>
  <cp:revision>1</cp:revision>
  <dcterms:created xsi:type="dcterms:W3CDTF">2021-04-12T08:31:06Z</dcterms:created>
  <dcterms:modified xsi:type="dcterms:W3CDTF">2021-04-12T08:36:42Z</dcterms:modified>
</cp:coreProperties>
</file>