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2" r:id="rId2"/>
    <p:sldId id="257" r:id="rId3"/>
    <p:sldId id="259" r:id="rId4"/>
    <p:sldId id="265" r:id="rId5"/>
    <p:sldId id="258" r:id="rId6"/>
    <p:sldId id="266" r:id="rId7"/>
    <p:sldId id="267" r:id="rId8"/>
    <p:sldId id="269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7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de/fotos/0o_GEzyarg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de/fotos/0o_GEzyarg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>
                <a:solidFill>
                  <a:schemeClr val="dk1"/>
                </a:solidFill>
              </a:rPr>
              <a:t>Falls die Frage aufkommt: Quelle für das Hintergrundbild </a:t>
            </a:r>
            <a:r>
              <a:rPr lang="de" u="sng" dirty="0">
                <a:solidFill>
                  <a:schemeClr val="hlink"/>
                </a:solidFill>
                <a:hlinkClick r:id="rId3"/>
              </a:rPr>
              <a:t>https://unsplash.com/de/fotos/0o_GEzyargo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8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40ad6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40ad61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a40ad61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a40ad61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a40ad61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a40ad61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a40ad61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a40ad61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2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40ad61a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40ad61a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79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360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>
                <a:solidFill>
                  <a:schemeClr val="dk1"/>
                </a:solidFill>
              </a:rPr>
              <a:t>Falls die Frage aufkommt: Quelle für das Hintergrundbild </a:t>
            </a:r>
            <a:r>
              <a:rPr lang="de" u="sng" dirty="0">
                <a:solidFill>
                  <a:schemeClr val="hlink"/>
                </a:solidFill>
                <a:hlinkClick r:id="rId3"/>
              </a:rPr>
              <a:t>https://unsplash.com/de/fotos/0o_GEzyargo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38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52479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698" y="2249365"/>
            <a:ext cx="8520600" cy="1657500"/>
          </a:xfrm>
          <a:prstGeom prst="rect">
            <a:avLst/>
          </a:prstGeom>
          <a:effectLst>
            <a:glow rad="203200">
              <a:schemeClr val="bg1">
                <a:lumMod val="95000"/>
                <a:alpha val="83000"/>
              </a:schemeClr>
            </a:glo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3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Space Jam</a:t>
            </a:r>
            <a:br>
              <a:rPr lang="de-DE" dirty="0">
                <a:solidFill>
                  <a:schemeClr val="accent6"/>
                </a:solidFill>
                <a:latin typeface="Voyager Heavy" panose="02000500000000000000" pitchFamily="2" charset="0"/>
              </a:rPr>
            </a:br>
            <a:br>
              <a:rPr lang="de-DE" sz="4400" dirty="0">
                <a:solidFill>
                  <a:schemeClr val="accent6"/>
                </a:solidFill>
                <a:latin typeface="Voyager Heavy" panose="02000500000000000000" pitchFamily="2" charset="0"/>
              </a:rPr>
            </a:br>
            <a:br>
              <a:rPr lang="de-DE" sz="4400" dirty="0">
                <a:solidFill>
                  <a:schemeClr val="accent6"/>
                </a:solidFill>
                <a:latin typeface="Voyager Heavy" panose="02000500000000000000" pitchFamily="2" charset="0"/>
              </a:rPr>
            </a:br>
            <a:br>
              <a:rPr lang="de-DE" sz="4400" dirty="0">
                <a:solidFill>
                  <a:schemeClr val="accent6"/>
                </a:solidFill>
                <a:latin typeface="Voyager Heavy" panose="02000500000000000000" pitchFamily="2" charset="0"/>
              </a:rPr>
            </a:br>
            <a:r>
              <a:rPr lang="de-DE" sz="24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von</a:t>
            </a:r>
            <a:br>
              <a:rPr lang="de-DE" sz="28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fabian esser</a:t>
            </a:r>
            <a:b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julien kerekes</a:t>
            </a:r>
            <a:b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Yamen Masmoudi</a:t>
            </a:r>
            <a:br>
              <a:rPr lang="de-DE" sz="40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endParaRPr lang="de-DE" sz="3600" dirty="0">
              <a:solidFill>
                <a:schemeClr val="accent2">
                  <a:lumMod val="10000"/>
                  <a:lumOff val="90000"/>
                </a:schemeClr>
              </a:solidFill>
              <a:latin typeface="Voyager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52479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W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as ist Space Jam?</a:t>
            </a:r>
            <a:endParaRPr dirty="0">
              <a:solidFill>
                <a:schemeClr val="bg1">
                  <a:lumMod val="8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452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Space Themed 2D space invader spiel</a:t>
            </a: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High-tech roboter jam-bot erkundet weltall</a:t>
            </a:r>
            <a:endParaRPr sz="16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S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ammeln von space fruits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</a:t>
            </a:r>
            <a:r>
              <a:rPr lang="de-DE" dirty="0">
                <a:solidFill>
                  <a:schemeClr val="bg1"/>
                </a:solidFill>
                <a:effectLst/>
                <a:latin typeface="u2400"/>
              </a:rPr>
              <a:t>➔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space jam</a:t>
            </a: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Space jams </a:t>
            </a:r>
            <a:r>
              <a:rPr lang="de-DE" dirty="0">
                <a:solidFill>
                  <a:schemeClr val="bg1"/>
                </a:solidFill>
                <a:effectLst/>
                <a:latin typeface="u2400"/>
              </a:rPr>
              <a:t>➔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power-ups u. upgrades</a:t>
            </a: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Zunehmend 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gefährlichere PLANETEN</a:t>
            </a:r>
          </a:p>
        </p:txBody>
      </p:sp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E523B830-F98B-A02C-D3A0-EB71C285C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92893">
            <a:off x="7675505" y="-317011"/>
            <a:ext cx="540433" cy="690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52479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Erste Version</a:t>
            </a:r>
            <a:endParaRPr dirty="0">
              <a:solidFill>
                <a:schemeClr val="bg1">
                  <a:lumMod val="85000"/>
                </a:schemeClr>
              </a:solidFill>
              <a:latin typeface="Voyager Heavy" panose="02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➢"/>
            </a:pPr>
            <a:r>
              <a:rPr lang="de" sz="32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Grundfunktionen</a:t>
            </a:r>
            <a:endParaRPr sz="32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➢"/>
            </a:pPr>
            <a:r>
              <a:rPr lang="de-DE" sz="32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Testlevel mit zufälligen spawns</a:t>
            </a:r>
            <a:endParaRPr sz="32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➢"/>
            </a:pPr>
            <a:r>
              <a:rPr lang="de" sz="32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Testen der Grundfunktionen</a:t>
            </a:r>
            <a:endParaRPr sz="32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914400" lvl="1" indent="-30003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de" sz="18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Bewegungen</a:t>
            </a:r>
            <a:endParaRPr sz="18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914400" lvl="1" indent="-30003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de" sz="18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Gegner Erschaffen</a:t>
            </a:r>
            <a:endParaRPr sz="18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914400" lvl="1" indent="-30003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de" sz="18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Punkte</a:t>
            </a:r>
            <a:endParaRPr sz="18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914400" lvl="1" indent="-30003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de" sz="18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Gegner “zerstören”</a:t>
            </a:r>
          </a:p>
          <a:p>
            <a:pPr marL="914400" lvl="1" indent="-30003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de-DE" sz="18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E</a:t>
            </a:r>
            <a:r>
              <a:rPr lang="de" sz="18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igenschaften der “jams”</a:t>
            </a:r>
            <a:endParaRPr sz="18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B43D1AA-FBEE-EB90-8F46-413C0710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046DA-7309-E819-0626-FC4C812D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752974"/>
            <a:ext cx="4476750" cy="390525"/>
          </a:xfrm>
        </p:spPr>
        <p:txBody>
          <a:bodyPr>
            <a:norm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Beispielscreenshot aus testversion</a:t>
            </a:r>
          </a:p>
        </p:txBody>
      </p:sp>
    </p:spTree>
    <p:extLst>
      <p:ext uri="{BB962C8B-B14F-4D97-AF65-F5344CB8AC3E}">
        <p14:creationId xmlns:p14="http://schemas.microsoft.com/office/powerpoint/2010/main" val="35205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52479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Zielversion: STORY MODE</a:t>
            </a:r>
            <a:endParaRPr dirty="0">
              <a:solidFill>
                <a:schemeClr val="bg1">
                  <a:lumMod val="8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Zunächst EINFACHE LEVEL zum lernen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Zunehmend mehr feindliche aliens, mehr fruits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ALIENS WERDEN STÄRKER UND komplexer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Meilenstein-level mit endgegnern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ZIELE: feindliche aliens zerstören;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         alle space jams des universums kreiren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52479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Mögliche Erweiterung: Endless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 space</a:t>
            </a:r>
            <a:endParaRPr dirty="0">
              <a:solidFill>
                <a:schemeClr val="bg1">
                  <a:lumMod val="8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Unendliches, Zufällig generiertes level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Steigende geschwindigkeit und schwierigkeit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minibosse u. herausforderungen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Überlebte zeit + zerstörte gegner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</a:br>
            <a:r>
              <a:rPr lang="de-DE" dirty="0">
                <a:solidFill>
                  <a:schemeClr val="bg1"/>
                </a:solidFill>
                <a:effectLst/>
                <a:latin typeface="u2400"/>
              </a:rPr>
              <a:t>➔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highscore LEADERBOARD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Teilen der Level-id ZUR HERAUSFORDERUNG von anderen</a:t>
            </a:r>
            <a:endParaRPr sz="16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6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64716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Voyager Heavy" panose="02000500000000000000" pitchFamily="2" charset="0"/>
              </a:rPr>
              <a:t>T</a:t>
            </a:r>
            <a:r>
              <a:rPr lang="de" dirty="0">
                <a:solidFill>
                  <a:schemeClr val="bg1">
                    <a:lumMod val="95000"/>
                  </a:schemeClr>
                </a:solidFill>
                <a:latin typeface="Voyager Heavy" panose="02000500000000000000" pitchFamily="2" charset="0"/>
              </a:rPr>
              <a:t>echnologien</a:t>
            </a:r>
            <a:endParaRPr dirty="0">
              <a:solidFill>
                <a:schemeClr val="bg1">
                  <a:lumMod val="9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Programmiert in godot engine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V</a:t>
            </a:r>
            <a:r>
              <a:rPr lang="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ersionsverwaltung über github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lang="de"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T</a:t>
            </a:r>
            <a:r>
              <a:rPr lang="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eamkommunikation über discord 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5122E72-FE77-289F-668C-CF26F63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73" y="961603"/>
            <a:ext cx="1121671" cy="112167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CB438B-A7AE-D287-2554-8BE6948C1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702" y="2083274"/>
            <a:ext cx="1121671" cy="112167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B5755D9-022A-41BC-E516-6B3E10855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383" y="3558079"/>
            <a:ext cx="1040571" cy="10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52479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698" y="1495350"/>
            <a:ext cx="8520600" cy="1657500"/>
          </a:xfrm>
          <a:prstGeom prst="rect">
            <a:avLst/>
          </a:prstGeom>
          <a:effectLst>
            <a:glow rad="203200">
              <a:schemeClr val="bg1">
                <a:lumMod val="95000"/>
                <a:alpha val="83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Nun folgt</a:t>
            </a:r>
            <a:br>
              <a:rPr lang="de-DE" sz="36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br>
              <a:rPr lang="de-DE" sz="5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32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eine kurze demonstration</a:t>
            </a:r>
            <a:br>
              <a:rPr lang="de-DE" sz="48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endParaRPr lang="de-DE" sz="3600" dirty="0">
              <a:solidFill>
                <a:schemeClr val="accent2">
                  <a:lumMod val="10000"/>
                  <a:lumOff val="90000"/>
                </a:schemeClr>
              </a:solidFill>
              <a:latin typeface="Voyager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1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52479"/>
            <a:ext cx="9143999" cy="609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698" y="1495350"/>
            <a:ext cx="8520600" cy="1657500"/>
          </a:xfrm>
          <a:prstGeom prst="rect">
            <a:avLst/>
          </a:prstGeom>
          <a:effectLst>
            <a:glow rad="203200">
              <a:schemeClr val="bg1">
                <a:lumMod val="95000"/>
                <a:alpha val="83000"/>
              </a:schemeClr>
            </a:glo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de-DE" sz="36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DAS WAR:</a:t>
            </a:r>
            <a:b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53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SPACE JAM</a:t>
            </a:r>
            <a:b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60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 </a:t>
            </a:r>
            <a:b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Light" panose="02000500000000000000" pitchFamily="2" charset="0"/>
              </a:rPr>
              <a:t>dankE</a:t>
            </a:r>
            <a:br>
              <a:rPr lang="de-DE" sz="36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Light" panose="02000500000000000000" pitchFamily="2" charset="0"/>
              </a:rPr>
            </a:br>
            <a:r>
              <a:rPr lang="de-DE" sz="36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Light" panose="02000500000000000000" pitchFamily="2" charset="0"/>
              </a:rPr>
              <a:t>für IHRE AUFMERKSAMKEIT!</a:t>
            </a:r>
            <a:br>
              <a:rPr lang="de-DE" sz="53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73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 </a:t>
            </a:r>
            <a:br>
              <a:rPr lang="de-DE" sz="4400" dirty="0">
                <a:solidFill>
                  <a:schemeClr val="accent6"/>
                </a:solidFill>
                <a:latin typeface="Voyager Heavy" panose="02000500000000000000" pitchFamily="2" charset="0"/>
              </a:rPr>
            </a:br>
            <a:r>
              <a:rPr lang="de-DE" sz="36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Heavy" panose="02000500000000000000" pitchFamily="2" charset="0"/>
              </a:rPr>
              <a:t>Noch fragen?</a:t>
            </a:r>
            <a:endParaRPr lang="de-DE" sz="3600" dirty="0">
              <a:solidFill>
                <a:schemeClr val="accent2">
                  <a:lumMod val="10000"/>
                  <a:lumOff val="90000"/>
                </a:schemeClr>
              </a:solidFill>
              <a:latin typeface="Voyager Light" panose="02000500000000000000" pitchFamily="2" charset="0"/>
            </a:endParaRP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AC52AC98-917F-AAA3-0A70-DE0B7D1D1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172" y="3538940"/>
            <a:ext cx="810837" cy="12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5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On-screen Show (16:9)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u2400</vt:lpstr>
      <vt:lpstr>Voyager Heavy</vt:lpstr>
      <vt:lpstr>Voyager Light</vt:lpstr>
      <vt:lpstr>Simple Light</vt:lpstr>
      <vt:lpstr>Space Jam    von fabian esser julien kerekes Yamen Masmoudi </vt:lpstr>
      <vt:lpstr>Was ist Space Jam?</vt:lpstr>
      <vt:lpstr>Erste Version </vt:lpstr>
      <vt:lpstr>PowerPoint Presentation</vt:lpstr>
      <vt:lpstr>Zielversion: STORY MODE</vt:lpstr>
      <vt:lpstr>Mögliche Erweiterung: Endless space</vt:lpstr>
      <vt:lpstr>Technologien</vt:lpstr>
      <vt:lpstr>Nun folgt  eine kurze demonstration </vt:lpstr>
      <vt:lpstr>DAS WAR: SPACE JAM   dankE für IHRE AUFMERKSAMKEIT!  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Jam    von Daniel esser julien kerekes Yamen Massmoudi </dc:title>
  <dc:creator>Julien</dc:creator>
  <cp:lastModifiedBy>Julien Kerekes</cp:lastModifiedBy>
  <cp:revision>5</cp:revision>
  <dcterms:modified xsi:type="dcterms:W3CDTF">2023-05-09T02:43:17Z</dcterms:modified>
</cp:coreProperties>
</file>