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62" r:id="rId2"/>
    <p:sldId id="257" r:id="rId3"/>
    <p:sldId id="265" r:id="rId4"/>
    <p:sldId id="258" r:id="rId5"/>
    <p:sldId id="267" r:id="rId6"/>
    <p:sldId id="271" r:id="rId7"/>
    <p:sldId id="272" r:id="rId8"/>
    <p:sldId id="270" r:id="rId9"/>
    <p:sldId id="269" r:id="rId10"/>
    <p:sldId id="26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56" y="17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de/fotos/0o_GEzyargo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de/fotos/0o_GEzyargo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dirty="0">
                <a:solidFill>
                  <a:schemeClr val="dk1"/>
                </a:solidFill>
              </a:rPr>
              <a:t>Falls die Frage aufkommt: Quelle für das Hintergrundbild </a:t>
            </a:r>
            <a:r>
              <a:rPr lang="de" u="sng" dirty="0">
                <a:solidFill>
                  <a:schemeClr val="hlink"/>
                </a:solidFill>
                <a:hlinkClick r:id="rId3"/>
              </a:rPr>
              <a:t>https://unsplash.com/de/fotos/0o_GEzyargo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89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a40ad61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a40ad61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2a40ad61a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2a40ad61a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a40ad61a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a40ad61a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790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a40ad61a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a40ad61a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970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a40ad61a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a40ad61a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3675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a40ad61a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a40ad61a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836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1360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dirty="0">
                <a:solidFill>
                  <a:schemeClr val="dk1"/>
                </a:solidFill>
              </a:rPr>
              <a:t>Falls die Frage aufkommt: Quelle für das Hintergrundbild </a:t>
            </a:r>
            <a:r>
              <a:rPr lang="de" u="sng" dirty="0">
                <a:solidFill>
                  <a:schemeClr val="hlink"/>
                </a:solidFill>
                <a:hlinkClick r:id="rId3"/>
              </a:rPr>
              <a:t>https://unsplash.com/de/fotos/0o_GEzyargo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538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>
            <a:picLocks/>
          </p:cNvPicPr>
          <p:nvPr/>
        </p:nvPicPr>
        <p:blipFill rotWithShape="1">
          <a:blip r:embed="rId3"/>
          <a:srcRect t="1" b="-8889"/>
          <a:stretch/>
        </p:blipFill>
        <p:spPr>
          <a:xfrm>
            <a:off x="1" y="0"/>
            <a:ext cx="9144000" cy="560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769148" y="3114665"/>
            <a:ext cx="8520600" cy="1657500"/>
          </a:xfrm>
          <a:prstGeom prst="rect">
            <a:avLst/>
          </a:prstGeom>
          <a:effectLst>
            <a:glow rad="203200">
              <a:schemeClr val="bg1">
                <a:lumMod val="95000"/>
                <a:alpha val="83000"/>
              </a:schemeClr>
            </a:glow>
          </a:effectLst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de-DE" sz="4400" dirty="0">
                <a:solidFill>
                  <a:schemeClr val="accent6"/>
                </a:solidFill>
                <a:latin typeface="Voyager Heavy" panose="02000500000000000000" pitchFamily="2" charset="0"/>
              </a:rPr>
            </a:br>
            <a:r>
              <a:rPr lang="de-DE" sz="2400" dirty="0">
                <a:solidFill>
                  <a:schemeClr val="accent2">
                    <a:lumMod val="10000"/>
                    <a:lumOff val="90000"/>
                  </a:schemeClr>
                </a:solidFill>
                <a:latin typeface="Voyager Light" panose="02000500000000000000" pitchFamily="2" charset="0"/>
              </a:rPr>
              <a:t>von</a:t>
            </a:r>
            <a:br>
              <a:rPr lang="de-DE" sz="2800" dirty="0">
                <a:solidFill>
                  <a:schemeClr val="accent2">
                    <a:lumMod val="10000"/>
                    <a:lumOff val="90000"/>
                  </a:schemeClr>
                </a:solidFill>
                <a:latin typeface="Voyager Light" panose="02000500000000000000" pitchFamily="2" charset="0"/>
              </a:rPr>
            </a:br>
            <a:r>
              <a:rPr lang="de-DE" sz="2200" dirty="0">
                <a:solidFill>
                  <a:schemeClr val="accent2">
                    <a:lumMod val="10000"/>
                    <a:lumOff val="90000"/>
                  </a:schemeClr>
                </a:solidFill>
                <a:latin typeface="Voyager Light" panose="02000500000000000000" pitchFamily="2" charset="0"/>
              </a:rPr>
              <a:t>fabian esser</a:t>
            </a:r>
            <a:br>
              <a:rPr lang="de-DE" sz="2200" dirty="0">
                <a:solidFill>
                  <a:schemeClr val="accent2">
                    <a:lumMod val="10000"/>
                    <a:lumOff val="90000"/>
                  </a:schemeClr>
                </a:solidFill>
                <a:latin typeface="Voyager Light" panose="02000500000000000000" pitchFamily="2" charset="0"/>
              </a:rPr>
            </a:br>
            <a:r>
              <a:rPr lang="de-DE" sz="2200" dirty="0">
                <a:solidFill>
                  <a:schemeClr val="accent2">
                    <a:lumMod val="10000"/>
                    <a:lumOff val="90000"/>
                  </a:schemeClr>
                </a:solidFill>
                <a:latin typeface="Voyager Light" panose="02000500000000000000" pitchFamily="2" charset="0"/>
              </a:rPr>
              <a:t>julien kerekes</a:t>
            </a:r>
            <a:br>
              <a:rPr lang="de-DE" sz="2200" dirty="0">
                <a:solidFill>
                  <a:schemeClr val="accent2">
                    <a:lumMod val="10000"/>
                    <a:lumOff val="90000"/>
                  </a:schemeClr>
                </a:solidFill>
                <a:latin typeface="Voyager Light" panose="02000500000000000000" pitchFamily="2" charset="0"/>
              </a:rPr>
            </a:br>
            <a:r>
              <a:rPr lang="de-DE" sz="2200" dirty="0">
                <a:solidFill>
                  <a:schemeClr val="accent2">
                    <a:lumMod val="10000"/>
                    <a:lumOff val="90000"/>
                  </a:schemeClr>
                </a:solidFill>
                <a:latin typeface="Voyager Light" panose="02000500000000000000" pitchFamily="2" charset="0"/>
              </a:rPr>
              <a:t>Yamen Masmoudi</a:t>
            </a:r>
            <a:br>
              <a:rPr lang="de-DE" sz="4000" dirty="0">
                <a:solidFill>
                  <a:schemeClr val="accent2">
                    <a:lumMod val="10000"/>
                    <a:lumOff val="90000"/>
                  </a:schemeClr>
                </a:solidFill>
                <a:latin typeface="Voyager Light" panose="02000500000000000000" pitchFamily="2" charset="0"/>
              </a:rPr>
            </a:br>
            <a:endParaRPr lang="de-DE" sz="3600" dirty="0">
              <a:solidFill>
                <a:schemeClr val="accent2">
                  <a:lumMod val="10000"/>
                  <a:lumOff val="90000"/>
                </a:schemeClr>
              </a:solidFill>
              <a:latin typeface="Voyager Ligh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23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/>
          <a:srcRect b="1562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743000"/>
            <a:ext cx="8520600" cy="1657500"/>
          </a:xfrm>
          <a:prstGeom prst="rect">
            <a:avLst/>
          </a:prstGeom>
          <a:effectLst>
            <a:glow rad="203200">
              <a:schemeClr val="bg1">
                <a:lumMod val="95000"/>
                <a:alpha val="83000"/>
              </a:schemeClr>
            </a:glow>
          </a:effectLst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de-DE" sz="53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Heavy" panose="02000500000000000000" pitchFamily="2" charset="0"/>
              </a:rPr>
              <a:t>SPACE JAM</a:t>
            </a:r>
            <a:br>
              <a:rPr lang="de-DE" sz="53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Heavy" panose="02000500000000000000" pitchFamily="2" charset="0"/>
              </a:rPr>
            </a:br>
            <a:r>
              <a:rPr lang="de-DE" sz="44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Heavy" panose="02000500000000000000" pitchFamily="2" charset="0"/>
              </a:rPr>
              <a:t>GAME OVER</a:t>
            </a:r>
            <a:r>
              <a:rPr lang="de-DE" sz="60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Heavy" panose="02000500000000000000" pitchFamily="2" charset="0"/>
              </a:rPr>
              <a:t> </a:t>
            </a:r>
            <a:br>
              <a:rPr lang="de-DE" sz="44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Heavy" panose="02000500000000000000" pitchFamily="2" charset="0"/>
              </a:rPr>
            </a:br>
            <a:br>
              <a:rPr lang="de-DE" sz="44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Heavy" panose="02000500000000000000" pitchFamily="2" charset="0"/>
              </a:rPr>
            </a:br>
            <a:r>
              <a:rPr lang="de-DE" sz="44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Light" panose="02000500000000000000" pitchFamily="2" charset="0"/>
              </a:rPr>
              <a:t>Nun folgt</a:t>
            </a:r>
            <a:br>
              <a:rPr lang="de-DE" sz="44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Light" panose="02000500000000000000" pitchFamily="2" charset="0"/>
              </a:rPr>
            </a:br>
            <a:r>
              <a:rPr lang="de-DE" sz="44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Light" panose="02000500000000000000" pitchFamily="2" charset="0"/>
              </a:rPr>
              <a:t>Eine live-Demo</a:t>
            </a:r>
            <a:endParaRPr lang="de-DE" sz="3600" dirty="0">
              <a:solidFill>
                <a:schemeClr val="accent2">
                  <a:lumMod val="10000"/>
                  <a:lumOff val="90000"/>
                </a:schemeClr>
              </a:solidFill>
              <a:latin typeface="Voyager Ligh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77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/>
          <a:srcRect l="-1" r="40063" b="36321"/>
          <a:stretch/>
        </p:blipFill>
        <p:spPr>
          <a:xfrm>
            <a:off x="-1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Heavy" panose="02000500000000000000" pitchFamily="2" charset="0"/>
              </a:rPr>
              <a:t>W</a:t>
            </a:r>
            <a:r>
              <a:rPr lang="de" dirty="0">
                <a:solidFill>
                  <a:schemeClr val="bg1">
                    <a:lumMod val="85000"/>
                  </a:schemeClr>
                </a:solidFill>
                <a:latin typeface="Voyager Heavy" panose="02000500000000000000" pitchFamily="2" charset="0"/>
              </a:rPr>
              <a:t>as ist Space Jam?</a:t>
            </a:r>
            <a:endParaRPr dirty="0">
              <a:solidFill>
                <a:schemeClr val="bg1">
                  <a:lumMod val="85000"/>
                </a:schemeClr>
              </a:solidFill>
              <a:latin typeface="Voyager Heavy" panose="02000500000000000000" pitchFamily="2" charset="0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64526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55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➢"/>
            </a:pPr>
            <a:r>
              <a:rPr lang="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Space Themed 2D space invader spiel</a:t>
            </a:r>
          </a:p>
          <a:p>
            <a:pPr marL="457200" lvl="0" indent="-355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➢"/>
            </a:pPr>
            <a:r>
              <a:rPr lang="de-DE" sz="1600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High-tech roboter jam-bot erkundet weltall</a:t>
            </a:r>
            <a:endParaRPr sz="1600" dirty="0">
              <a:solidFill>
                <a:schemeClr val="bg1">
                  <a:lumMod val="85000"/>
                </a:schemeClr>
              </a:solidFill>
              <a:latin typeface="Voyager Light" panose="02000500000000000000" pitchFamily="2" charset="0"/>
            </a:endParaRPr>
          </a:p>
          <a:p>
            <a:pPr marL="457200" lvl="0" indent="-355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S</a:t>
            </a:r>
            <a:r>
              <a:rPr lang="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ammeln von space fruits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 </a:t>
            </a:r>
            <a:r>
              <a:rPr lang="de-DE" dirty="0">
                <a:solidFill>
                  <a:schemeClr val="bg1"/>
                </a:solidFill>
                <a:effectLst/>
                <a:latin typeface="u2400"/>
              </a:rPr>
              <a:t>➔</a:t>
            </a:r>
            <a:r>
              <a:rPr lang="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 space jam</a:t>
            </a:r>
          </a:p>
          <a:p>
            <a:pPr marL="457200" lvl="0" indent="-355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Space jams </a:t>
            </a:r>
            <a:r>
              <a:rPr lang="de-DE" dirty="0">
                <a:solidFill>
                  <a:schemeClr val="bg1"/>
                </a:solidFill>
                <a:effectLst/>
                <a:latin typeface="u2400"/>
              </a:rPr>
              <a:t>➔</a:t>
            </a: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 power-ups u. upgrades</a:t>
            </a:r>
          </a:p>
          <a:p>
            <a:pPr marL="457200" lvl="0" indent="-3556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Char char="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Zunehmend </a:t>
            </a:r>
            <a:r>
              <a:rPr lang="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gefährlichere PLANETEN</a:t>
            </a:r>
          </a:p>
        </p:txBody>
      </p:sp>
      <p:pic>
        <p:nvPicPr>
          <p:cNvPr id="4" name="Picture 3" descr="A picture containing white&#10;&#10;Description automatically generated">
            <a:extLst>
              <a:ext uri="{FF2B5EF4-FFF2-40B4-BE49-F238E27FC236}">
                <a16:creationId xmlns:a16="http://schemas.microsoft.com/office/drawing/2014/main" id="{E523B830-F98B-A02C-D3A0-EB71C285C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392893">
            <a:off x="7685030" y="255688"/>
            <a:ext cx="540433" cy="6901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43D1AA-FBEE-EB90-8F46-413C0710C4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7046DA-7309-E819-0626-FC4C812D1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1275" y="4752975"/>
            <a:ext cx="2752725" cy="390525"/>
          </a:xfrm>
        </p:spPr>
        <p:txBody>
          <a:bodyPr>
            <a:normAutofit/>
          </a:bodyPr>
          <a:lstStyle/>
          <a:p>
            <a:r>
              <a:rPr lang="de-DE" sz="1200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Gameplay-screenshot</a:t>
            </a:r>
          </a:p>
        </p:txBody>
      </p:sp>
    </p:spTree>
    <p:extLst>
      <p:ext uri="{BB962C8B-B14F-4D97-AF65-F5344CB8AC3E}">
        <p14:creationId xmlns:p14="http://schemas.microsoft.com/office/powerpoint/2010/main" val="352056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bg1">
                    <a:lumMod val="85000"/>
                  </a:schemeClr>
                </a:solidFill>
                <a:latin typeface="Voyager Heavy" panose="02000500000000000000" pitchFamily="2" charset="0"/>
              </a:rPr>
              <a:t>Zielversion: STORY MODE</a:t>
            </a:r>
            <a:endParaRPr dirty="0">
              <a:solidFill>
                <a:schemeClr val="bg1">
                  <a:lumMod val="85000"/>
                </a:schemeClr>
              </a:solidFill>
              <a:latin typeface="Voyager Heavy" panose="02000500000000000000" pitchFamily="2" charset="0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Drei festgelegte Level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r>
              <a:rPr lang="de-DE" dirty="0">
                <a:solidFill>
                  <a:schemeClr val="bg1">
                    <a:lumMod val="85000"/>
                  </a:schemeClr>
                </a:solidFill>
                <a:latin typeface="Voyager Light" panose="02000500000000000000" pitchFamily="2" charset="0"/>
              </a:rPr>
              <a:t>Danach konstant schnellere gegner</a:t>
            </a:r>
          </a:p>
        </p:txBody>
      </p:sp>
      <p:pic>
        <p:nvPicPr>
          <p:cNvPr id="3" name="Picture 2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171399C7-E9EA-3056-B56A-5389F02AA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662" y="2379335"/>
            <a:ext cx="7697274" cy="25244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1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Voyager Heavy" panose="02000500000000000000" pitchFamily="2" charset="0"/>
              </a:rPr>
              <a:t>Space Jams</a:t>
            </a:r>
            <a:endParaRPr dirty="0">
              <a:solidFill>
                <a:schemeClr val="bg1">
                  <a:lumMod val="95000"/>
                </a:schemeClr>
              </a:solidFill>
              <a:latin typeface="Voyager Heavy" panose="02000500000000000000" pitchFamily="2" charset="0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   Galapple:</a:t>
            </a:r>
          </a:p>
          <a:p>
            <a:pPr marL="558800" lvl="1" indent="0">
              <a:lnSpc>
                <a:spcPct val="200000"/>
              </a:lnSpc>
              <a:buClr>
                <a:schemeClr val="accent6"/>
              </a:buClr>
              <a:buSzPts val="2000"/>
              <a:buNone/>
            </a:pPr>
            <a:r>
              <a:rPr lang="de-DE" sz="12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       </a:t>
            </a:r>
            <a:r>
              <a:rPr lang="de-DE" sz="15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Schnellere SChüsse</a:t>
            </a:r>
            <a:endParaRPr lang="de-DE" sz="1200"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endParaRPr sz="2000"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r>
              <a:rPr lang="de" sz="20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       Nebulime: </a:t>
            </a:r>
          </a:p>
          <a:p>
            <a:pPr marL="1016000" lvl="2" indent="0">
              <a:lnSpc>
                <a:spcPct val="200000"/>
              </a:lnSpc>
              <a:buClr>
                <a:schemeClr val="accent6"/>
              </a:buClr>
              <a:buSzPts val="2000"/>
              <a:buNone/>
            </a:pPr>
            <a:r>
              <a:rPr lang="de" sz="16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   Gegner langsamer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endParaRPr lang="de-DE" sz="2000"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  <a:p>
            <a:pPr marL="1016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              Astroberry: </a:t>
            </a:r>
          </a:p>
          <a:p>
            <a:pPr marL="1016000" lvl="2" indent="0">
              <a:lnSpc>
                <a:spcPct val="200000"/>
              </a:lnSpc>
              <a:buClr>
                <a:schemeClr val="accent6"/>
              </a:buClr>
              <a:buSzPts val="2000"/>
              <a:buNone/>
            </a:pPr>
            <a:r>
              <a:rPr lang="de-DE" sz="16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         Mehr Munition</a:t>
            </a:r>
            <a:endParaRPr lang="de" sz="1600"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endParaRPr sz="2000"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</p:txBody>
      </p:sp>
      <p:pic>
        <p:nvPicPr>
          <p:cNvPr id="5" name="Picture 4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568D274-8359-AF08-EBC6-B18C70A47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566" y="675731"/>
            <a:ext cx="4598734" cy="3754301"/>
          </a:xfrm>
          <a:prstGeom prst="rect">
            <a:avLst/>
          </a:prstGeom>
        </p:spPr>
      </p:pic>
      <p:pic>
        <p:nvPicPr>
          <p:cNvPr id="7" name="Picture 6" descr="A blue apple with a red handle&#10;&#10;Description automatically generated with low confidence">
            <a:extLst>
              <a:ext uri="{FF2B5EF4-FFF2-40B4-BE49-F238E27FC236}">
                <a16:creationId xmlns:a16="http://schemas.microsoft.com/office/drawing/2014/main" id="{EB501FCF-7C66-7515-2DC4-153F4C20A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57" y="1238250"/>
            <a:ext cx="609001" cy="682082"/>
          </a:xfrm>
          <a:prstGeom prst="rect">
            <a:avLst/>
          </a:prstGeom>
        </p:spPr>
      </p:pic>
      <p:pic>
        <p:nvPicPr>
          <p:cNvPr id="10" name="Picture 9" descr="A picture containing colorfulness, purple, violet, screenshot&#10;&#10;Description automatically generated">
            <a:extLst>
              <a:ext uri="{FF2B5EF4-FFF2-40B4-BE49-F238E27FC236}">
                <a16:creationId xmlns:a16="http://schemas.microsoft.com/office/drawing/2014/main" id="{9735825C-3934-192A-62BA-F61192638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552" y="2552882"/>
            <a:ext cx="593854" cy="593854"/>
          </a:xfrm>
          <a:prstGeom prst="rect">
            <a:avLst/>
          </a:prstGeom>
        </p:spPr>
      </p:pic>
      <p:pic>
        <p:nvPicPr>
          <p:cNvPr id="12" name="Picture 11" descr="A picture containing colorfulness, pattern, fractal art, screenshot&#10;&#10;Description automatically generated">
            <a:extLst>
              <a:ext uri="{FF2B5EF4-FFF2-40B4-BE49-F238E27FC236}">
                <a16:creationId xmlns:a16="http://schemas.microsoft.com/office/drawing/2014/main" id="{68ECC234-B7F1-2E69-E794-7110AFD67A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639" y="3687008"/>
            <a:ext cx="593855" cy="63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98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1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Voyager Heavy" panose="02000500000000000000" pitchFamily="2" charset="0"/>
              </a:rPr>
              <a:t>Space Jams</a:t>
            </a:r>
            <a:endParaRPr dirty="0">
              <a:solidFill>
                <a:schemeClr val="bg1">
                  <a:lumMod val="95000"/>
                </a:schemeClr>
              </a:solidFill>
              <a:latin typeface="Voyager Heavy" panose="02000500000000000000" pitchFamily="2" charset="0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1016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       Cometberry</a:t>
            </a:r>
          </a:p>
          <a:p>
            <a:pPr marL="558800" lvl="1" indent="0">
              <a:lnSpc>
                <a:spcPct val="200000"/>
              </a:lnSpc>
              <a:buClr>
                <a:schemeClr val="accent6"/>
              </a:buClr>
              <a:buSzPts val="2000"/>
              <a:buNone/>
            </a:pPr>
            <a:r>
              <a:rPr lang="de-DE" sz="12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       </a:t>
            </a:r>
            <a:r>
              <a:rPr lang="de-DE" sz="15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Extra Punkte</a:t>
            </a:r>
            <a:endParaRPr lang="de-DE" sz="1200"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endParaRPr sz="2000"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  <a:p>
            <a:pPr marL="1016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de" sz="20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           Skyberry</a:t>
            </a:r>
          </a:p>
          <a:p>
            <a:pPr marL="1016000" lvl="2" indent="0">
              <a:lnSpc>
                <a:spcPct val="200000"/>
              </a:lnSpc>
              <a:buClr>
                <a:schemeClr val="accent6"/>
              </a:buClr>
              <a:buSzPts val="2000"/>
              <a:buNone/>
            </a:pPr>
            <a:r>
              <a:rPr lang="de" sz="16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   Spieler schneller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endParaRPr lang="de-DE" sz="2000"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  <a:p>
            <a:pPr marL="1016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              Orbinana</a:t>
            </a:r>
          </a:p>
          <a:p>
            <a:pPr marL="1016000" lvl="2" indent="0">
              <a:lnSpc>
                <a:spcPct val="200000"/>
              </a:lnSpc>
              <a:buClr>
                <a:schemeClr val="accent6"/>
              </a:buClr>
              <a:buSzPts val="2000"/>
              <a:buNone/>
            </a:pPr>
            <a:r>
              <a:rPr lang="de-DE" sz="16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         Rakete schrinkt</a:t>
            </a:r>
            <a:endParaRPr lang="de" sz="1600"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endParaRPr sz="2000"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8D274-8359-AF08-EBC6-B18C70A47C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09321" y="1152475"/>
            <a:ext cx="4822979" cy="2944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501FCF-7C66-7515-2DC4-153F4C20A70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9157" y="1299150"/>
            <a:ext cx="609001" cy="560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35825C-3934-192A-62BA-F6119263814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40715" y="2552882"/>
            <a:ext cx="494878" cy="5938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ECC234-B7F1-2E69-E794-7110AFD67A2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17939" y="3820625"/>
            <a:ext cx="593855" cy="36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8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1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Voyager Heavy" panose="02000500000000000000" pitchFamily="2" charset="0"/>
              </a:rPr>
              <a:t>Space Jams</a:t>
            </a:r>
            <a:endParaRPr dirty="0">
              <a:solidFill>
                <a:schemeClr val="bg1">
                  <a:lumMod val="95000"/>
                </a:schemeClr>
              </a:solidFill>
              <a:latin typeface="Voyager Heavy" panose="02000500000000000000" pitchFamily="2" charset="0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30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1016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         </a:t>
            </a:r>
            <a:r>
              <a:rPr lang="de-DE" sz="26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Holeberry</a:t>
            </a:r>
            <a:endParaRPr lang="de-DE" sz="2300"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  <a:p>
            <a:pPr marL="558800" lvl="1" indent="0">
              <a:lnSpc>
                <a:spcPct val="200000"/>
              </a:lnSpc>
              <a:buClr>
                <a:schemeClr val="accent6"/>
              </a:buClr>
              <a:buSzPts val="2000"/>
              <a:buNone/>
            </a:pPr>
            <a:r>
              <a:rPr lang="de-DE" sz="13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        </a:t>
            </a:r>
            <a:r>
              <a:rPr lang="de-DE" sz="19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Rakete schrinkt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endParaRPr sz="2300"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  <a:p>
            <a:pPr marL="1016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de" sz="23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            </a:t>
            </a:r>
            <a:r>
              <a:rPr lang="de" sz="26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Celestia</a:t>
            </a:r>
            <a:endParaRPr lang="de" sz="2300"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  <a:p>
            <a:pPr marL="1016000" lvl="2" indent="0">
              <a:lnSpc>
                <a:spcPct val="200000"/>
              </a:lnSpc>
              <a:buClr>
                <a:schemeClr val="accent6"/>
              </a:buClr>
              <a:buSzPts val="2000"/>
              <a:buNone/>
            </a:pPr>
            <a:r>
              <a:rPr lang="de" sz="17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    </a:t>
            </a:r>
            <a:r>
              <a:rPr lang="de" sz="19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Hp Heilung</a:t>
            </a:r>
            <a:endParaRPr lang="de" sz="1700"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endParaRPr lang="de-DE" sz="2300"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  <a:p>
            <a:pPr marL="1016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de-DE" sz="23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                </a:t>
            </a:r>
            <a:r>
              <a:rPr lang="de-DE" sz="26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Lunaberry</a:t>
            </a:r>
            <a:endParaRPr lang="de-DE" sz="2300"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  <a:p>
            <a:pPr marL="1016000" lvl="2" indent="0">
              <a:lnSpc>
                <a:spcPct val="200000"/>
              </a:lnSpc>
              <a:buClr>
                <a:schemeClr val="accent6"/>
              </a:buClr>
              <a:buSzPts val="2000"/>
              <a:buNone/>
            </a:pPr>
            <a:r>
              <a:rPr lang="de-DE" sz="17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         </a:t>
            </a:r>
            <a:r>
              <a:rPr lang="de-DE" sz="19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Feindliche aliens</a:t>
            </a:r>
          </a:p>
          <a:p>
            <a:pPr marL="1016000" lvl="2" indent="0">
              <a:lnSpc>
                <a:spcPct val="200000"/>
              </a:lnSpc>
              <a:buClr>
                <a:schemeClr val="accent6"/>
              </a:buClr>
              <a:buSzPts val="2000"/>
              <a:buNone/>
            </a:pPr>
            <a:r>
              <a:rPr lang="de-DE" sz="19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         schießen langsamer</a:t>
            </a:r>
            <a:endParaRPr lang="de" sz="1900"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endParaRPr sz="2000"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8D274-8359-AF08-EBC6-B18C70A47C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53364" y="445025"/>
            <a:ext cx="3983179" cy="4179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501FCF-7C66-7515-2DC4-153F4C20A70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33517" y="1299150"/>
            <a:ext cx="560281" cy="5602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35825C-3934-192A-62BA-F6119263814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540715" y="2585049"/>
            <a:ext cx="494878" cy="5295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ECC234-B7F1-2E69-E794-7110AFD67A2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942815" y="3820625"/>
            <a:ext cx="344102" cy="36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>
          <a:blip r:embed="rId3"/>
          <a:srcRect/>
          <a:stretch/>
        </p:blipFill>
        <p:spPr>
          <a:xfrm>
            <a:off x="0" y="1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>
                    <a:lumMod val="95000"/>
                  </a:schemeClr>
                </a:solidFill>
                <a:latin typeface="Voyager Heavy" panose="02000500000000000000" pitchFamily="2" charset="0"/>
              </a:rPr>
              <a:t>T</a:t>
            </a:r>
            <a:r>
              <a:rPr lang="de" dirty="0">
                <a:solidFill>
                  <a:schemeClr val="bg1">
                    <a:lumMod val="95000"/>
                  </a:schemeClr>
                </a:solidFill>
                <a:latin typeface="Voyager Heavy" panose="02000500000000000000" pitchFamily="2" charset="0"/>
              </a:rPr>
              <a:t>echnologien</a:t>
            </a:r>
            <a:endParaRPr dirty="0">
              <a:solidFill>
                <a:schemeClr val="bg1">
                  <a:lumMod val="95000"/>
                </a:schemeClr>
              </a:solidFill>
              <a:latin typeface="Voyager Heavy" panose="02000500000000000000" pitchFamily="2" charset="0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Programmiert in godot engine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endParaRPr sz="2000"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V</a:t>
            </a:r>
            <a:r>
              <a:rPr lang="de" sz="20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ersionsverwaltung über github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endParaRPr lang="de" sz="2000"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r>
              <a:rPr lang="de-DE" sz="20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T</a:t>
            </a:r>
            <a:r>
              <a:rPr lang="de" sz="2000" dirty="0">
                <a:solidFill>
                  <a:schemeClr val="bg1">
                    <a:lumMod val="95000"/>
                  </a:schemeClr>
                </a:solidFill>
                <a:latin typeface="Voyager Light" panose="02000500000000000000" pitchFamily="2" charset="0"/>
              </a:rPr>
              <a:t>eamkommunikation über discord 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➢"/>
            </a:pPr>
            <a:endParaRPr sz="2000"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bg1">
                  <a:lumMod val="95000"/>
                </a:schemeClr>
              </a:solidFill>
              <a:latin typeface="Voyager Light" panose="02000500000000000000" pitchFamily="2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5122E72-FE77-289F-668C-CF26F63F2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873" y="961603"/>
            <a:ext cx="1121671" cy="1121671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7CB438B-A7AE-D287-2554-8BE6948C1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702" y="2083274"/>
            <a:ext cx="1121671" cy="1121671"/>
          </a:xfrm>
          <a:prstGeom prst="rect">
            <a:avLst/>
          </a:prstGeom>
        </p:spPr>
      </p:pic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AB5755D9-022A-41BC-E516-6B3E108554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8383" y="3558079"/>
            <a:ext cx="1040571" cy="104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51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/>
          <a:srcRect b="15625"/>
          <a:stretch/>
        </p:blipFill>
        <p:spPr>
          <a:xfrm>
            <a:off x="1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698" y="1495350"/>
            <a:ext cx="8520600" cy="1657500"/>
          </a:xfrm>
          <a:prstGeom prst="rect">
            <a:avLst/>
          </a:prstGeom>
          <a:effectLst>
            <a:glow rad="203200">
              <a:schemeClr val="bg1">
                <a:lumMod val="95000"/>
                <a:alpha val="83000"/>
              </a:schemeClr>
            </a:glo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Heavy" panose="02000500000000000000" pitchFamily="2" charset="0"/>
              </a:rPr>
              <a:t>Nun folgt</a:t>
            </a:r>
            <a:br>
              <a:rPr lang="de-DE" sz="36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Heavy" panose="02000500000000000000" pitchFamily="2" charset="0"/>
              </a:rPr>
            </a:br>
            <a:br>
              <a:rPr lang="de-DE" sz="54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Heavy" panose="02000500000000000000" pitchFamily="2" charset="0"/>
              </a:rPr>
            </a:br>
            <a:r>
              <a:rPr lang="de-DE" sz="3200" dirty="0">
                <a:solidFill>
                  <a:schemeClr val="bg1">
                    <a:lumMod val="85000"/>
                  </a:schemeClr>
                </a:solidFill>
                <a:effectLst>
                  <a:glow rad="165100">
                    <a:schemeClr val="bg1">
                      <a:alpha val="18000"/>
                    </a:schemeClr>
                  </a:glow>
                </a:effectLst>
                <a:latin typeface="Voyager Heavy" panose="02000500000000000000" pitchFamily="2" charset="0"/>
              </a:rPr>
              <a:t>eine kurze demonstration</a:t>
            </a:r>
            <a:br>
              <a:rPr lang="de-DE" sz="4800" dirty="0">
                <a:solidFill>
                  <a:schemeClr val="accent2">
                    <a:lumMod val="10000"/>
                    <a:lumOff val="90000"/>
                  </a:schemeClr>
                </a:solidFill>
                <a:latin typeface="Voyager Light" panose="02000500000000000000" pitchFamily="2" charset="0"/>
              </a:rPr>
            </a:br>
            <a:endParaRPr lang="de-DE" sz="3600" dirty="0">
              <a:solidFill>
                <a:schemeClr val="accent2">
                  <a:lumMod val="10000"/>
                  <a:lumOff val="90000"/>
                </a:schemeClr>
              </a:solidFill>
              <a:latin typeface="Voyager Ligh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9179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On-screen Show (16:9)</PresentationFormat>
  <Paragraphs>49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u2400</vt:lpstr>
      <vt:lpstr>Voyager Heavy</vt:lpstr>
      <vt:lpstr>Voyager Light</vt:lpstr>
      <vt:lpstr>Simple Light</vt:lpstr>
      <vt:lpstr> von fabian esser julien kerekes Yamen Masmoudi </vt:lpstr>
      <vt:lpstr>Was ist Space Jam?</vt:lpstr>
      <vt:lpstr>PowerPoint Presentation</vt:lpstr>
      <vt:lpstr>Zielversion: STORY MODE</vt:lpstr>
      <vt:lpstr>Space Jams</vt:lpstr>
      <vt:lpstr>Space Jams</vt:lpstr>
      <vt:lpstr>Space Jams</vt:lpstr>
      <vt:lpstr>Technologien</vt:lpstr>
      <vt:lpstr>Nun folgt  eine kurze demonstration </vt:lpstr>
      <vt:lpstr>SPACE JAM GAME OVER   Nun folgt Eine live-Demo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Jam    von Daniel esser julien kerekes Yamen Massmoudi </dc:title>
  <dc:creator>Julien</dc:creator>
  <cp:lastModifiedBy>Julien Kerekes</cp:lastModifiedBy>
  <cp:revision>6</cp:revision>
  <dcterms:modified xsi:type="dcterms:W3CDTF">2023-06-07T09:34:32Z</dcterms:modified>
</cp:coreProperties>
</file>