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57F29E5C-FDA9-1B41-9C8B-F0E0849EFB03}">
          <p14:sldIdLst>
            <p14:sldId id="256"/>
          </p14:sldIdLst>
        </p14:section>
        <p14:section name="Section 2" id="{F6F5FEE1-B183-6D44-BBF8-6E32BFA4B81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/>
    <p:restoredTop sz="94619"/>
  </p:normalViewPr>
  <p:slideViewPr>
    <p:cSldViewPr snapToGrid="0" snapToObjects="1">
      <p:cViewPr>
        <p:scale>
          <a:sx n="89" d="100"/>
          <a:sy n="89" d="100"/>
        </p:scale>
        <p:origin x="3480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498F-06A7-A740-AED5-8A428DE27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A782F-0D5D-A442-A17A-44210B65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3DCD-6140-FA46-A936-223BC61D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FD5C-978C-CF44-9C29-5A1E645A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5915-5D8E-E644-94FA-2A6EF510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7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4A0B-1CFD-594E-816C-E1DC9F26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AAD66-C327-3242-8898-596B23D1F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37BD-3C92-484A-8A90-B8B63E3A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EBE9C-891C-9B43-B045-3E729C42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F382-0A68-A24F-A34C-091B65E6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79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1FDE3-5302-CD4B-B303-7F8A0D5E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D0B54-7373-CB42-8FBA-7974A7253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A70C-551C-7D4D-B5E7-EA767248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C77D-4D3C-8A4B-842D-0C558DC5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497C-E89B-7149-ACE2-F2D794D6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6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F4D9-94B1-F348-89C7-001DA6F8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6827-5A34-EE41-A46F-6E3D466E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B2FC-8B05-D141-B5CC-5E739BD4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D497-4EE3-4241-9B78-EAFA7E0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E0A3-F993-994F-8D78-22C0E55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9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33B6-F669-3F49-A02E-066AACD6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4D64-86B6-1B41-B7A7-755F2752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4519-F7B7-DD4D-A428-B159FAD4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BD9F-5CFA-C347-A5E7-3B867963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5196-D1B8-7C43-9E93-58529C19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232D-8EC5-1141-B606-B75F8FF3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9261-F7BA-354D-A53A-B4F666E9A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D222B-D679-224C-A186-6CDACE1F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B8C9-C988-E64E-8CF1-A6786E4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4DA7-7B9F-1548-8F89-D78359F1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FE65-D7AC-A84E-8A7D-F31DADAF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38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7339-E984-CE47-8A53-DFBEE606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798B5-B7A9-1441-9598-6A78BC97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2C1A8-4EE3-0E47-87AC-EDA464FC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7D15C-6E64-304C-9A5C-1A775BDA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4DF21-FE6A-594B-A23E-1D8AFDD56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FE935-025D-6541-8EA8-9F8A0D7C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5890A-CCE3-6241-B1B8-14D052BC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ABB82-71E3-CD4D-8AF2-03D8177A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0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A6A1-C881-174C-82DF-B9B8D7D7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EF256-A245-9548-B235-BD0BF859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7CFBB-4363-4C4C-AA90-6C691B31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1069-CBB7-1641-B098-4141EF25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9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EB3-F80C-6E45-ACC0-0DC6E6E3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9445-0F16-6F45-95C6-55D1699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AE8D-8F28-5641-BBA8-BAAF3F4F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2FFF-C7C8-E444-95BE-C2435F95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7E54-58A8-5F45-8929-8622064D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BEA8-2A1F-164E-ACF1-95827EF8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1052A-36C6-3246-82F7-755BFAF5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351B1-815D-CD4C-8C57-90A78802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306A-42C8-074B-9F0F-C0BBD9D3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07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7419-2215-8449-8323-6B5D25F6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C2115-86BD-E245-A50F-CCB773FAE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697CD-EC24-B94D-9A24-588F2C28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0251-E2CC-6946-8414-227AA0A5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8EF88-06D8-BC42-A87B-9AEB3F7C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4207-876D-CF4A-B162-319AC835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5581F-8A34-DF4B-A79E-0A144820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19D2-4CC6-6B4E-84ED-A8CF33D9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6A45-7F6A-CC48-B344-FFE7373EB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B76E-9525-0946-9883-E18286CF2467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D877-6A4B-1340-A979-092FE007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C399-C76A-7942-A6E6-E34B11145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B69E-F447-174B-86C2-4B411822DA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2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74F9744-858F-0641-AA79-C1CC4B61A3BE}"/>
              </a:ext>
            </a:extLst>
          </p:cNvPr>
          <p:cNvGrpSpPr/>
          <p:nvPr/>
        </p:nvGrpSpPr>
        <p:grpSpPr>
          <a:xfrm>
            <a:off x="9532881" y="1990122"/>
            <a:ext cx="2322786" cy="3356099"/>
            <a:chOff x="840828" y="1804480"/>
            <a:chExt cx="2238703" cy="33350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51B709-6C74-2646-A43B-275EDC4DCE40}"/>
                </a:ext>
              </a:extLst>
            </p:cNvPr>
            <p:cNvSpPr/>
            <p:nvPr/>
          </p:nvSpPr>
          <p:spPr>
            <a:xfrm>
              <a:off x="840828" y="1965434"/>
              <a:ext cx="2238703" cy="31741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84815E-7F1E-4847-B437-CD5F15D6E9B4}"/>
                </a:ext>
              </a:extLst>
            </p:cNvPr>
            <p:cNvSpPr/>
            <p:nvPr/>
          </p:nvSpPr>
          <p:spPr>
            <a:xfrm>
              <a:off x="945931" y="2078420"/>
              <a:ext cx="2028496" cy="29481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8DCC1-C945-744A-BC9B-E5194BE798B7}"/>
                </a:ext>
              </a:extLst>
            </p:cNvPr>
            <p:cNvSpPr/>
            <p:nvPr/>
          </p:nvSpPr>
          <p:spPr>
            <a:xfrm>
              <a:off x="1057923" y="2191407"/>
              <a:ext cx="1804512" cy="2722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3009E0-F7AE-CA43-9C73-3DC7F8748586}"/>
                </a:ext>
              </a:extLst>
            </p:cNvPr>
            <p:cNvSpPr/>
            <p:nvPr/>
          </p:nvSpPr>
          <p:spPr>
            <a:xfrm>
              <a:off x="1303279" y="3407979"/>
              <a:ext cx="725214" cy="1051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0875D2-CA15-9D4A-9659-E2782F607487}"/>
                </a:ext>
              </a:extLst>
            </p:cNvPr>
            <p:cNvSpPr/>
            <p:nvPr/>
          </p:nvSpPr>
          <p:spPr>
            <a:xfrm>
              <a:off x="1303279" y="4155490"/>
              <a:ext cx="725214" cy="1051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78B86-BF2A-4046-91B8-12E4F6592D5A}"/>
                </a:ext>
              </a:extLst>
            </p:cNvPr>
            <p:cNvSpPr/>
            <p:nvPr/>
          </p:nvSpPr>
          <p:spPr>
            <a:xfrm>
              <a:off x="1469140" y="1969375"/>
              <a:ext cx="958750" cy="5110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7F63B6-2A54-DE48-B0CB-01866FA29583}"/>
                </a:ext>
              </a:extLst>
            </p:cNvPr>
            <p:cNvSpPr/>
            <p:nvPr/>
          </p:nvSpPr>
          <p:spPr>
            <a:xfrm>
              <a:off x="1553640" y="2078420"/>
              <a:ext cx="789750" cy="336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9B8FA3-D27B-F54E-A39B-ADA27BBA65A2}"/>
                </a:ext>
              </a:extLst>
            </p:cNvPr>
            <p:cNvSpPr/>
            <p:nvPr/>
          </p:nvSpPr>
          <p:spPr>
            <a:xfrm>
              <a:off x="1722543" y="1804480"/>
              <a:ext cx="451945" cy="4165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8BF36D-7E88-6B41-8FD9-44BD64237BA0}"/>
                </a:ext>
              </a:extLst>
            </p:cNvPr>
            <p:cNvSpPr txBox="1"/>
            <p:nvPr/>
          </p:nvSpPr>
          <p:spPr>
            <a:xfrm>
              <a:off x="2180257" y="3061165"/>
              <a:ext cx="53646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✓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5E9FEB-E9C2-6142-B140-2D2ADD21366B}"/>
                </a:ext>
              </a:extLst>
            </p:cNvPr>
            <p:cNvSpPr txBox="1"/>
            <p:nvPr/>
          </p:nvSpPr>
          <p:spPr>
            <a:xfrm>
              <a:off x="2190767" y="3816541"/>
              <a:ext cx="53646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✓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F117596-06A6-0C45-9559-3E6176AE99F5}"/>
              </a:ext>
            </a:extLst>
          </p:cNvPr>
          <p:cNvSpPr/>
          <p:nvPr/>
        </p:nvSpPr>
        <p:spPr>
          <a:xfrm>
            <a:off x="5274330" y="102258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58019E-EB51-4040-84AE-39C34F6B6EBB}"/>
              </a:ext>
            </a:extLst>
          </p:cNvPr>
          <p:cNvGrpSpPr/>
          <p:nvPr/>
        </p:nvGrpSpPr>
        <p:grpSpPr>
          <a:xfrm>
            <a:off x="9659105" y="46890"/>
            <a:ext cx="2070339" cy="1837240"/>
            <a:chOff x="1509623" y="910644"/>
            <a:chExt cx="2070339" cy="18372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88ECFD-7AF0-D24E-B33D-C4E4D370D95A}"/>
                </a:ext>
              </a:extLst>
            </p:cNvPr>
            <p:cNvSpPr/>
            <p:nvPr/>
          </p:nvSpPr>
          <p:spPr>
            <a:xfrm>
              <a:off x="2905172" y="910644"/>
              <a:ext cx="208958" cy="650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950F85-4482-1B4B-B77A-E06A8E16C7EB}"/>
                </a:ext>
              </a:extLst>
            </p:cNvPr>
            <p:cNvSpPr/>
            <p:nvPr/>
          </p:nvSpPr>
          <p:spPr>
            <a:xfrm>
              <a:off x="1660634" y="1586873"/>
              <a:ext cx="1786759" cy="11610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C98EA4C0-FDD7-F046-BAF2-CD2FCF15D250}"/>
                </a:ext>
              </a:extLst>
            </p:cNvPr>
            <p:cNvSpPr/>
            <p:nvPr/>
          </p:nvSpPr>
          <p:spPr>
            <a:xfrm>
              <a:off x="1509623" y="932718"/>
              <a:ext cx="2070339" cy="650365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558D2E-0D16-094D-B25B-60A1D775190C}"/>
                </a:ext>
              </a:extLst>
            </p:cNvPr>
            <p:cNvSpPr/>
            <p:nvPr/>
          </p:nvSpPr>
          <p:spPr>
            <a:xfrm>
              <a:off x="2334158" y="2026733"/>
              <a:ext cx="439710" cy="70883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6A1141-2AD8-9747-90C2-D5BB68C65F30}"/>
                </a:ext>
              </a:extLst>
            </p:cNvPr>
            <p:cNvSpPr/>
            <p:nvPr/>
          </p:nvSpPr>
          <p:spPr>
            <a:xfrm>
              <a:off x="2647936" y="2384933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A33702-6CBE-3241-9286-A269A3AAFCA7}"/>
              </a:ext>
            </a:extLst>
          </p:cNvPr>
          <p:cNvGrpSpPr/>
          <p:nvPr/>
        </p:nvGrpSpPr>
        <p:grpSpPr>
          <a:xfrm>
            <a:off x="1085312" y="697254"/>
            <a:ext cx="2100340" cy="1806058"/>
            <a:chOff x="1673526" y="2656015"/>
            <a:chExt cx="2493034" cy="182026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AF7B08-6AE9-AD4E-832A-8ADADCDB3F9E}"/>
                </a:ext>
              </a:extLst>
            </p:cNvPr>
            <p:cNvSpPr/>
            <p:nvPr/>
          </p:nvSpPr>
          <p:spPr>
            <a:xfrm>
              <a:off x="1673526" y="2836937"/>
              <a:ext cx="2493034" cy="16393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70E3BD-DE60-7240-9456-3AC1AC4CAFD0}"/>
                </a:ext>
              </a:extLst>
            </p:cNvPr>
            <p:cNvSpPr/>
            <p:nvPr/>
          </p:nvSpPr>
          <p:spPr>
            <a:xfrm>
              <a:off x="2704043" y="3191774"/>
              <a:ext cx="432000" cy="43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Delay 43">
              <a:extLst>
                <a:ext uri="{FF2B5EF4-FFF2-40B4-BE49-F238E27FC236}">
                  <a16:creationId xmlns:a16="http://schemas.microsoft.com/office/drawing/2014/main" id="{A1585E85-158C-3E48-B7CD-8B615C740E78}"/>
                </a:ext>
              </a:extLst>
            </p:cNvPr>
            <p:cNvSpPr/>
            <p:nvPr/>
          </p:nvSpPr>
          <p:spPr>
            <a:xfrm rot="16200000">
              <a:off x="2675289" y="3474738"/>
              <a:ext cx="489508" cy="959018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nip Same-side Corner of Rectangle 45">
              <a:extLst>
                <a:ext uri="{FF2B5EF4-FFF2-40B4-BE49-F238E27FC236}">
                  <a16:creationId xmlns:a16="http://schemas.microsoft.com/office/drawing/2014/main" id="{626BABC4-5820-E14A-9FE8-D913BAE4DCDF}"/>
                </a:ext>
              </a:extLst>
            </p:cNvPr>
            <p:cNvSpPr/>
            <p:nvPr/>
          </p:nvSpPr>
          <p:spPr>
            <a:xfrm rot="5400000">
              <a:off x="2011888" y="2317653"/>
              <a:ext cx="360000" cy="103672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3C9835-04A8-254C-8F57-EED4A5A88E03}"/>
              </a:ext>
            </a:extLst>
          </p:cNvPr>
          <p:cNvGrpSpPr/>
          <p:nvPr/>
        </p:nvGrpSpPr>
        <p:grpSpPr>
          <a:xfrm>
            <a:off x="1998376" y="3254728"/>
            <a:ext cx="1041450" cy="1610229"/>
            <a:chOff x="1998376" y="3254728"/>
            <a:chExt cx="1041450" cy="161022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ABBAA7-0757-8D47-B222-60DB1EF950F8}"/>
                </a:ext>
              </a:extLst>
            </p:cNvPr>
            <p:cNvGrpSpPr/>
            <p:nvPr/>
          </p:nvGrpSpPr>
          <p:grpSpPr>
            <a:xfrm>
              <a:off x="1998376" y="3254728"/>
              <a:ext cx="1041450" cy="1610229"/>
              <a:chOff x="1998376" y="3254728"/>
              <a:chExt cx="1041450" cy="161022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4C86AA1-1725-D741-9CF5-514D2C55A5ED}"/>
                  </a:ext>
                </a:extLst>
              </p:cNvPr>
              <p:cNvSpPr/>
              <p:nvPr/>
            </p:nvSpPr>
            <p:spPr>
              <a:xfrm>
                <a:off x="2333849" y="3361823"/>
                <a:ext cx="688725" cy="1404000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Trapezium 48">
                <a:extLst>
                  <a:ext uri="{FF2B5EF4-FFF2-40B4-BE49-F238E27FC236}">
                    <a16:creationId xmlns:a16="http://schemas.microsoft.com/office/drawing/2014/main" id="{6A3AB714-DF7E-CB48-B8EE-C14E6A626406}"/>
                  </a:ext>
                </a:extLst>
              </p:cNvPr>
              <p:cNvSpPr/>
              <p:nvPr/>
            </p:nvSpPr>
            <p:spPr>
              <a:xfrm rot="5400000">
                <a:off x="2011511" y="3836643"/>
                <a:ext cx="1610229" cy="446400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9FA4A636-AEC5-0F47-9C5B-1480CF495A8E}"/>
                  </a:ext>
                </a:extLst>
              </p:cNvPr>
              <p:cNvSpPr/>
              <p:nvPr/>
            </p:nvSpPr>
            <p:spPr>
              <a:xfrm>
                <a:off x="1998376" y="3905133"/>
                <a:ext cx="502578" cy="235395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F16C6-FB15-C141-99EF-BE00AC3F85CF}"/>
                </a:ext>
              </a:extLst>
            </p:cNvPr>
            <p:cNvSpPr/>
            <p:nvPr/>
          </p:nvSpPr>
          <p:spPr>
            <a:xfrm rot="846609">
              <a:off x="2617152" y="4004830"/>
              <a:ext cx="163902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A8B308-8973-3642-AA5C-95C9C1B2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39" y="2181393"/>
            <a:ext cx="990600" cy="9779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4AD40FE-9842-5145-9F27-4EF39EC1E30C}"/>
              </a:ext>
            </a:extLst>
          </p:cNvPr>
          <p:cNvGrpSpPr/>
          <p:nvPr/>
        </p:nvGrpSpPr>
        <p:grpSpPr>
          <a:xfrm>
            <a:off x="3979652" y="3254728"/>
            <a:ext cx="1459046" cy="1610947"/>
            <a:chOff x="3979652" y="3254728"/>
            <a:chExt cx="1459046" cy="16109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BF7289-5B5E-6F43-B0C0-E1FF00951E34}"/>
                </a:ext>
              </a:extLst>
            </p:cNvPr>
            <p:cNvGrpSpPr/>
            <p:nvPr/>
          </p:nvGrpSpPr>
          <p:grpSpPr>
            <a:xfrm>
              <a:off x="4322396" y="3254728"/>
              <a:ext cx="1116302" cy="1610947"/>
              <a:chOff x="4322396" y="3254728"/>
              <a:chExt cx="1116302" cy="161094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36EFBD5-6E59-0F4B-9ED6-4B95D09F98A9}"/>
                  </a:ext>
                </a:extLst>
              </p:cNvPr>
              <p:cNvGrpSpPr/>
              <p:nvPr/>
            </p:nvGrpSpPr>
            <p:grpSpPr>
              <a:xfrm>
                <a:off x="4322396" y="3254728"/>
                <a:ext cx="791442" cy="1610947"/>
                <a:chOff x="5494976" y="3603688"/>
                <a:chExt cx="791442" cy="1610947"/>
              </a:xfrm>
            </p:grpSpPr>
            <p:sp>
              <p:nvSpPr>
                <p:cNvPr id="3" name="Triangle 2">
                  <a:extLst>
                    <a:ext uri="{FF2B5EF4-FFF2-40B4-BE49-F238E27FC236}">
                      <a16:creationId xmlns:a16="http://schemas.microsoft.com/office/drawing/2014/main" id="{FCB600C7-4000-5144-B2E3-6F607358DE74}"/>
                    </a:ext>
                  </a:extLst>
                </p:cNvPr>
                <p:cNvSpPr/>
                <p:nvPr/>
              </p:nvSpPr>
              <p:spPr>
                <a:xfrm>
                  <a:off x="5693494" y="3603688"/>
                  <a:ext cx="396000" cy="342124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4B2B5FC-1228-B44F-B2C0-3BA53DA925BC}"/>
                    </a:ext>
                  </a:extLst>
                </p:cNvPr>
                <p:cNvGrpSpPr/>
                <p:nvPr/>
              </p:nvGrpSpPr>
              <p:grpSpPr>
                <a:xfrm>
                  <a:off x="5494976" y="3931637"/>
                  <a:ext cx="791442" cy="1282998"/>
                  <a:chOff x="4596567" y="4482865"/>
                  <a:chExt cx="1573993" cy="1282998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993D9EA-BF11-FF42-AC5F-61E2700843CC}"/>
                      </a:ext>
                    </a:extLst>
                  </p:cNvPr>
                  <p:cNvSpPr/>
                  <p:nvPr/>
                </p:nvSpPr>
                <p:spPr>
                  <a:xfrm>
                    <a:off x="4986619" y="4518734"/>
                    <a:ext cx="809784" cy="8223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4EADCB99-13C1-EA4D-9FF7-47FEA44D4350}"/>
                      </a:ext>
                    </a:extLst>
                  </p:cNvPr>
                  <p:cNvGrpSpPr/>
                  <p:nvPr/>
                </p:nvGrpSpPr>
                <p:grpSpPr>
                  <a:xfrm>
                    <a:off x="4596567" y="4482865"/>
                    <a:ext cx="1573993" cy="1282998"/>
                    <a:chOff x="1296486" y="2755020"/>
                    <a:chExt cx="2364188" cy="1282998"/>
                  </a:xfrm>
                </p:grpSpPr>
                <p:sp>
                  <p:nvSpPr>
                    <p:cNvPr id="37" name="Parallelogram 36">
                      <a:extLst>
                        <a:ext uri="{FF2B5EF4-FFF2-40B4-BE49-F238E27FC236}">
                          <a16:creationId xmlns:a16="http://schemas.microsoft.com/office/drawing/2014/main" id="{D128816A-F0E5-BF43-A79A-784B3A1D8B3D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1268333" y="3215902"/>
                      <a:ext cx="594000" cy="537694"/>
                    </a:xfrm>
                    <a:prstGeom prst="parallelogram">
                      <a:avLst>
                        <a:gd name="adj" fmla="val 88612"/>
                      </a:avLst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8" name="Parallelogram 37">
                      <a:extLst>
                        <a:ext uri="{FF2B5EF4-FFF2-40B4-BE49-F238E27FC236}">
                          <a16:creationId xmlns:a16="http://schemas.microsoft.com/office/drawing/2014/main" id="{54484D3E-73FB-224A-8DAC-821529A401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94827" y="3220582"/>
                      <a:ext cx="594000" cy="537695"/>
                    </a:xfrm>
                    <a:prstGeom prst="parallelogram">
                      <a:avLst>
                        <a:gd name="adj" fmla="val 88612"/>
                      </a:avLst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85EEF46E-F87E-CE47-906D-66D462EC1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1442" y="3331113"/>
                      <a:ext cx="697175" cy="706905"/>
                    </a:xfrm>
                    <a:prstGeom prst="ellipse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603F9CB1-02AF-EE42-BC03-751055FC0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1442" y="3631103"/>
                      <a:ext cx="697175" cy="90569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B4F0C4BC-06EE-5C48-9ABE-1E605CCBA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6846" y="3718912"/>
                      <a:ext cx="136571" cy="1153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C6899D7-AD90-3E4F-B197-FB7FFB4F5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1567" y="2755020"/>
                      <a:ext cx="1118405" cy="8640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B37A460D-B5F4-B047-9265-B8C0A601A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6606" y="3014767"/>
                      <a:ext cx="322617" cy="108000"/>
                    </a:xfrm>
                    <a:prstGeom prst="ellipse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6F8AE7D7-9581-2144-B17B-71189E82D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6606" y="3240463"/>
                      <a:ext cx="322617" cy="108000"/>
                    </a:xfrm>
                    <a:prstGeom prst="ellipse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A02BCE-DAE4-8544-903E-C32818967BC5}"/>
                  </a:ext>
                </a:extLst>
              </p:cNvPr>
              <p:cNvSpPr/>
              <p:nvPr/>
            </p:nvSpPr>
            <p:spPr>
              <a:xfrm>
                <a:off x="4941832" y="3474290"/>
                <a:ext cx="496866" cy="50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9E693C-2615-DB46-9656-AA43DBD2B907}"/>
                </a:ext>
              </a:extLst>
            </p:cNvPr>
            <p:cNvSpPr/>
            <p:nvPr/>
          </p:nvSpPr>
          <p:spPr>
            <a:xfrm>
              <a:off x="3979652" y="3442505"/>
              <a:ext cx="519219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845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CBF82DB-D142-0649-B99B-3D1A899D5C32}"/>
              </a:ext>
            </a:extLst>
          </p:cNvPr>
          <p:cNvGrpSpPr/>
          <p:nvPr/>
        </p:nvGrpSpPr>
        <p:grpSpPr>
          <a:xfrm>
            <a:off x="2748639" y="136663"/>
            <a:ext cx="7451620" cy="5951729"/>
            <a:chOff x="2748639" y="136663"/>
            <a:chExt cx="7451620" cy="59517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DE323C-EE9F-0849-A228-828D1982CBC9}"/>
                </a:ext>
              </a:extLst>
            </p:cNvPr>
            <p:cNvSpPr txBox="1"/>
            <p:nvPr/>
          </p:nvSpPr>
          <p:spPr>
            <a:xfrm>
              <a:off x="4264901" y="136663"/>
              <a:ext cx="3845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err="1"/>
                <a:t>Functional</a:t>
              </a:r>
              <a:r>
                <a:rPr lang="fr-FR" sz="2800" b="1" dirty="0"/>
                <a:t> code </a:t>
              </a:r>
              <a:r>
                <a:rPr lang="fr-FR" sz="2800" b="1" dirty="0" err="1"/>
                <a:t>diagram</a:t>
              </a:r>
              <a:endParaRPr lang="fr-FR" sz="2800" b="1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12BC84C-8FB2-124D-A818-EBBD592A4BEC}"/>
                </a:ext>
              </a:extLst>
            </p:cNvPr>
            <p:cNvSpPr/>
            <p:nvPr/>
          </p:nvSpPr>
          <p:spPr>
            <a:xfrm>
              <a:off x="5238750" y="2823368"/>
              <a:ext cx="1714500" cy="109140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Interface</a:t>
              </a:r>
            </a:p>
          </p:txBody>
        </p:sp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563F4E4-AF1D-9B44-B231-B9A9F376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769" y="2823368"/>
              <a:ext cx="1268412" cy="1268412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70FE1BCC-36F7-514C-BA8E-34E52CCC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324" y="2867963"/>
              <a:ext cx="1268413" cy="1268413"/>
            </a:xfrm>
            <a:prstGeom prst="rect">
              <a:avLst/>
            </a:prstGeom>
          </p:spPr>
        </p:pic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7B3F1A79-71A2-144E-B9CA-FE81C31A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4400" y="2113646"/>
              <a:ext cx="2375859" cy="606425"/>
            </a:xfrm>
            <a:prstGeom prst="rect">
              <a:avLst/>
            </a:prstGeom>
          </p:spPr>
        </p:pic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0EB1BBE3-D6FF-4444-9A37-1E2906A612E4}"/>
                </a:ext>
              </a:extLst>
            </p:cNvPr>
            <p:cNvSpPr/>
            <p:nvPr/>
          </p:nvSpPr>
          <p:spPr>
            <a:xfrm>
              <a:off x="4138613" y="3071810"/>
              <a:ext cx="1100137" cy="7715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5930A386-811E-3744-882C-D6F89EC715F5}"/>
                </a:ext>
              </a:extLst>
            </p:cNvPr>
            <p:cNvSpPr/>
            <p:nvPr/>
          </p:nvSpPr>
          <p:spPr>
            <a:xfrm>
              <a:off x="6974682" y="3043237"/>
              <a:ext cx="1100137" cy="771525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944EE9-518B-C741-92A9-6B4513E2973A}"/>
                </a:ext>
              </a:extLst>
            </p:cNvPr>
            <p:cNvSpPr txBox="1"/>
            <p:nvPr/>
          </p:nvSpPr>
          <p:spPr>
            <a:xfrm>
              <a:off x="2748639" y="4220365"/>
              <a:ext cx="14093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b="1" dirty="0"/>
                <a:t>XML </a:t>
              </a:r>
              <a:r>
                <a:rPr lang="fr-FR" b="1" dirty="0" err="1"/>
                <a:t>Schema</a:t>
              </a:r>
              <a:endParaRPr lang="fr-FR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D24D5C-ECC5-344B-8379-11250CE0E103}"/>
                </a:ext>
              </a:extLst>
            </p:cNvPr>
            <p:cNvSpPr txBox="1"/>
            <p:nvPr/>
          </p:nvSpPr>
          <p:spPr>
            <a:xfrm>
              <a:off x="4138613" y="2396906"/>
              <a:ext cx="95726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err="1"/>
                <a:t>Apply</a:t>
              </a:r>
              <a:r>
                <a:rPr lang="fr-FR" b="1" dirty="0"/>
                <a:t> Change</a:t>
              </a:r>
            </a:p>
          </p:txBody>
        </p:sp>
        <p:sp>
          <p:nvSpPr>
            <p:cNvPr id="15" name="Curved Right Arrow 14">
              <a:extLst>
                <a:ext uri="{FF2B5EF4-FFF2-40B4-BE49-F238E27FC236}">
                  <a16:creationId xmlns:a16="http://schemas.microsoft.com/office/drawing/2014/main" id="{E9360BA8-D9F6-D340-A5BD-74B7AC66FC30}"/>
                </a:ext>
              </a:extLst>
            </p:cNvPr>
            <p:cNvSpPr/>
            <p:nvPr/>
          </p:nvSpPr>
          <p:spPr>
            <a:xfrm rot="5400000">
              <a:off x="4215087" y="751957"/>
              <a:ext cx="1040829" cy="3101996"/>
            </a:xfrm>
            <a:prstGeom prst="curved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9889A-B0B6-E949-8593-3FD58CFDDBB7}"/>
                </a:ext>
              </a:extLst>
            </p:cNvPr>
            <p:cNvSpPr txBox="1"/>
            <p:nvPr/>
          </p:nvSpPr>
          <p:spPr>
            <a:xfrm>
              <a:off x="3904848" y="821298"/>
              <a:ext cx="177921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err="1"/>
                <a:t>Add</a:t>
              </a:r>
              <a:r>
                <a:rPr lang="fr-FR" b="1" dirty="0"/>
                <a:t> XML </a:t>
              </a:r>
              <a:r>
                <a:rPr lang="fr-FR" b="1" dirty="0" err="1"/>
                <a:t>automatically</a:t>
              </a:r>
              <a:r>
                <a:rPr lang="fr-FR" b="1" dirty="0"/>
                <a:t> or </a:t>
              </a:r>
              <a:r>
                <a:rPr lang="fr-FR" b="1" dirty="0" err="1"/>
                <a:t>Manually</a:t>
              </a:r>
              <a:endParaRPr lang="fr-FR" b="1" dirty="0"/>
            </a:p>
          </p:txBody>
        </p:sp>
        <p:sp>
          <p:nvSpPr>
            <p:cNvPr id="22" name="Curved Down Arrow 21">
              <a:extLst>
                <a:ext uri="{FF2B5EF4-FFF2-40B4-BE49-F238E27FC236}">
                  <a16:creationId xmlns:a16="http://schemas.microsoft.com/office/drawing/2014/main" id="{5182868E-BC66-CA4C-B615-5B3B07967024}"/>
                </a:ext>
              </a:extLst>
            </p:cNvPr>
            <p:cNvSpPr/>
            <p:nvPr/>
          </p:nvSpPr>
          <p:spPr>
            <a:xfrm rot="20479924">
              <a:off x="5802007" y="1272105"/>
              <a:ext cx="2644147" cy="1171575"/>
            </a:xfrm>
            <a:prstGeom prst="curvedDownArrow">
              <a:avLst>
                <a:gd name="adj1" fmla="val 19962"/>
                <a:gd name="adj2" fmla="val 50000"/>
                <a:gd name="adj3" fmla="val 22561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E598E9-CED1-FA4D-93B3-C214EB103C88}"/>
                </a:ext>
              </a:extLst>
            </p:cNvPr>
            <p:cNvSpPr txBox="1"/>
            <p:nvPr/>
          </p:nvSpPr>
          <p:spPr>
            <a:xfrm>
              <a:off x="8233704" y="4220365"/>
              <a:ext cx="93570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b="1" dirty="0"/>
                <a:t>CSV File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9DDD5C-79D3-2847-AAED-5C5767DDCAA3}"/>
                </a:ext>
              </a:extLst>
            </p:cNvPr>
            <p:cNvSpPr txBox="1"/>
            <p:nvPr/>
          </p:nvSpPr>
          <p:spPr>
            <a:xfrm>
              <a:off x="6550901" y="821361"/>
              <a:ext cx="194769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/>
                <a:t>Read XML File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A9B2CF7E-28D5-E04B-915A-312EFD47B6A7}"/>
                </a:ext>
              </a:extLst>
            </p:cNvPr>
            <p:cNvSpPr/>
            <p:nvPr/>
          </p:nvSpPr>
          <p:spPr>
            <a:xfrm rot="16200000">
              <a:off x="5727870" y="3966461"/>
              <a:ext cx="777177" cy="71980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6EC757-1974-A640-9BF9-ED16CF4D0413}"/>
                </a:ext>
              </a:extLst>
            </p:cNvPr>
            <p:cNvSpPr txBox="1"/>
            <p:nvPr/>
          </p:nvSpPr>
          <p:spPr>
            <a:xfrm>
              <a:off x="3031218" y="4857286"/>
              <a:ext cx="6298519" cy="12311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/>
                <a:t>User Input: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Select data to </a:t>
              </a:r>
              <a:r>
                <a:rPr lang="fr-FR" dirty="0" err="1"/>
                <a:t>retrieve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Enter URL </a:t>
              </a:r>
              <a:r>
                <a:rPr lang="fr-FR" dirty="0" err="1"/>
                <a:t>link</a:t>
              </a:r>
              <a:r>
                <a:rPr lang="fr-FR" dirty="0"/>
                <a:t> or CSV </a:t>
              </a:r>
              <a:r>
                <a:rPr lang="fr-FR" dirty="0" err="1"/>
                <a:t>with</a:t>
              </a:r>
              <a:r>
                <a:rPr lang="fr-FR" dirty="0"/>
                <a:t> </a:t>
              </a:r>
              <a:r>
                <a:rPr lang="fr-FR" dirty="0" err="1"/>
                <a:t>several</a:t>
              </a:r>
              <a:r>
                <a:rPr lang="fr-FR" dirty="0"/>
                <a:t> URL </a:t>
              </a:r>
              <a:r>
                <a:rPr lang="fr-FR" dirty="0" err="1"/>
                <a:t>link</a:t>
              </a:r>
              <a:r>
                <a:rPr lang="fr-FR" dirty="0"/>
                <a:t> (For batch running)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Enter </a:t>
              </a:r>
              <a:r>
                <a:rPr lang="fr-FR" dirty="0" err="1"/>
                <a:t>OutPut</a:t>
              </a:r>
              <a:r>
                <a:rPr lang="fr-FR" dirty="0"/>
                <a:t> </a:t>
              </a:r>
              <a:r>
                <a:rPr lang="fr-FR" dirty="0" err="1"/>
                <a:t>name</a:t>
              </a:r>
              <a:r>
                <a:rPr lang="fr-FR" dirty="0"/>
                <a:t> and </a:t>
              </a:r>
              <a:r>
                <a:rPr lang="fr-FR" dirty="0" err="1"/>
                <a:t>path</a:t>
              </a:r>
              <a:endParaRPr lang="fr-F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B1F83B-82D1-4742-B683-42CC4B52A822}"/>
                </a:ext>
              </a:extLst>
            </p:cNvPr>
            <p:cNvSpPr txBox="1"/>
            <p:nvPr/>
          </p:nvSpPr>
          <p:spPr>
            <a:xfrm>
              <a:off x="7060406" y="2691192"/>
              <a:ext cx="6072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err="1"/>
                <a:t>Run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4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48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Forgeois, Julien</dc:creator>
  <cp:lastModifiedBy>Forgeois, Julien</cp:lastModifiedBy>
  <cp:revision>13</cp:revision>
  <dcterms:created xsi:type="dcterms:W3CDTF">2020-11-10T17:21:30Z</dcterms:created>
  <dcterms:modified xsi:type="dcterms:W3CDTF">2020-11-11T23:52:43Z</dcterms:modified>
</cp:coreProperties>
</file>